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7" r:id="rId2"/>
    <p:sldId id="321" r:id="rId3"/>
    <p:sldId id="2145707424" r:id="rId4"/>
    <p:sldId id="2145708483" r:id="rId5"/>
    <p:sldId id="2145708470" r:id="rId6"/>
    <p:sldId id="2145708471" r:id="rId7"/>
    <p:sldId id="2145708472" r:id="rId8"/>
    <p:sldId id="2145708473" r:id="rId9"/>
    <p:sldId id="2145708474" r:id="rId10"/>
    <p:sldId id="2145708475" r:id="rId11"/>
    <p:sldId id="2145708476" r:id="rId12"/>
    <p:sldId id="2145708477" r:id="rId13"/>
    <p:sldId id="2145708478" r:id="rId14"/>
    <p:sldId id="2145708479" r:id="rId15"/>
    <p:sldId id="2145708480" r:id="rId16"/>
    <p:sldId id="2145708481" r:id="rId17"/>
    <p:sldId id="263" r:id="rId18"/>
    <p:sldId id="2103813623" r:id="rId19"/>
    <p:sldId id="4989" r:id="rId20"/>
    <p:sldId id="2145708422" r:id="rId21"/>
    <p:sldId id="2145707448" r:id="rId22"/>
    <p:sldId id="268" r:id="rId23"/>
  </p:sldIdLst>
  <p:sldSz cx="12192000" cy="6858000"/>
  <p:notesSz cx="6797675" cy="9928225"/>
  <p:embeddedFontLst>
    <p:embeddedFont>
      <p:font typeface="MetricHPE" panose="020B0503030202060203" pitchFamily="34" charset="0"/>
      <p:regular r:id="rId26"/>
      <p:bold r:id="rId27"/>
      <p:italic r:id="rId28"/>
      <p:boldItalic r:id="rId29"/>
    </p:embeddedFont>
    <p:embeddedFont>
      <p:font typeface="MetricHPE Black" panose="020B0803030202060203" pitchFamily="34" charset="0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40">
          <p15:clr>
            <a:srgbClr val="A4A3A4"/>
          </p15:clr>
        </p15:guide>
        <p15:guide id="6" pos="384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796D75-19DD-D0DD-BD99-3D75BD68AF32}" name="Matt Demers" initials="MOU" userId="Matt Demer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adre, Anil" initials="GA" lastIdx="6" clrIdx="6">
    <p:extLst>
      <p:ext uri="{19B8F6BF-5375-455C-9EA6-DF929625EA0E}">
        <p15:presenceInfo xmlns:p15="http://schemas.microsoft.com/office/powerpoint/2012/main" userId="S::anil.gadre@hpe.com::c478e453-3d78-4f45-b580-6e77048896c4" providerId="AD"/>
      </p:ext>
    </p:extLst>
  </p:cmAuthor>
  <p:cmAuthor id="1" name="Anna Seo" initials="" lastIdx="0" clrIdx="0"/>
  <p:cmAuthor id="8" name="Joann Starke" initials="JS" lastIdx="3" clrIdx="7">
    <p:extLst>
      <p:ext uri="{19B8F6BF-5375-455C-9EA6-DF929625EA0E}">
        <p15:presenceInfo xmlns:p15="http://schemas.microsoft.com/office/powerpoint/2012/main" userId="Joann Starke" providerId="None"/>
      </p:ext>
    </p:extLst>
  </p:cmAuthor>
  <p:cmAuthor id="2" name="Joanne Marie Duhaime" initials="JMD" lastIdx="22" clrIdx="1">
    <p:extLst>
      <p:ext uri="{19B8F6BF-5375-455C-9EA6-DF929625EA0E}">
        <p15:presenceInfo xmlns:p15="http://schemas.microsoft.com/office/powerpoint/2012/main" userId="S::jmduhaime@mreach.com::e58eaff4-06ea-4c13-9dfb-ea0ef2f1e295" providerId="AD"/>
      </p:ext>
    </p:extLst>
  </p:cmAuthor>
  <p:cmAuthor id="9" name="Deshmukh, Sandeep" initials="DS" lastIdx="2" clrIdx="8">
    <p:extLst>
      <p:ext uri="{19B8F6BF-5375-455C-9EA6-DF929625EA0E}">
        <p15:presenceInfo xmlns:p15="http://schemas.microsoft.com/office/powerpoint/2012/main" userId="S::sandeep.deshmukh@hpe.com::d85e6849-799b-40dd-bd0f-f1b3cdcad70f" providerId="AD"/>
      </p:ext>
    </p:extLst>
  </p:cmAuthor>
  <p:cmAuthor id="3" name="Matt Demers" initials="MOU" lastIdx="47" clrIdx="2">
    <p:extLst>
      <p:ext uri="{19B8F6BF-5375-455C-9EA6-DF929625EA0E}">
        <p15:presenceInfo xmlns:p15="http://schemas.microsoft.com/office/powerpoint/2012/main" userId="Matt Demers" providerId="None"/>
      </p:ext>
    </p:extLst>
  </p:cmAuthor>
  <p:cmAuthor id="10" name="Eryn Mahoney" initials="EM" lastIdx="6" clrIdx="9">
    <p:extLst>
      <p:ext uri="{19B8F6BF-5375-455C-9EA6-DF929625EA0E}">
        <p15:presenceInfo xmlns:p15="http://schemas.microsoft.com/office/powerpoint/2012/main" userId="S::emahoney@mreach.com::7bdb8d22-9620-405c-9345-ba85220e37b6" providerId="AD"/>
      </p:ext>
    </p:extLst>
  </p:cmAuthor>
  <p:cmAuthor id="4" name="Rory Kellermann" initials="RK" lastIdx="56" clrIdx="3">
    <p:extLst>
      <p:ext uri="{19B8F6BF-5375-455C-9EA6-DF929625EA0E}">
        <p15:presenceInfo xmlns:p15="http://schemas.microsoft.com/office/powerpoint/2012/main" userId="S::rkellermann@mreach.com::57755d8f-1cfe-4b98-84c3-f4b71553c0c1" providerId="AD"/>
      </p:ext>
    </p:extLst>
  </p:cmAuthor>
  <p:cmAuthor id="11" name="Kelley Maher" initials="KM" lastIdx="4" clrIdx="10">
    <p:extLst>
      <p:ext uri="{19B8F6BF-5375-455C-9EA6-DF929625EA0E}">
        <p15:presenceInfo xmlns:p15="http://schemas.microsoft.com/office/powerpoint/2012/main" userId="S::kmaher@mreach.com::5dd5fce1-5167-4a2d-8acc-8427b3b570c2" providerId="AD"/>
      </p:ext>
    </p:extLst>
  </p:cmAuthor>
  <p:cmAuthor id="5" name="Angie Henderson" initials="AH" lastIdx="9" clrIdx="4">
    <p:extLst>
      <p:ext uri="{19B8F6BF-5375-455C-9EA6-DF929625EA0E}">
        <p15:presenceInfo xmlns:p15="http://schemas.microsoft.com/office/powerpoint/2012/main" userId="S::ahenderson@mreach.com::4de6a267-7c60-440c-a1e2-3d1c3f69a276" providerId="AD"/>
      </p:ext>
    </p:extLst>
  </p:cmAuthor>
  <p:cmAuthor id="12" name="Jenn Farkas" initials="JF" lastIdx="13" clrIdx="11">
    <p:extLst>
      <p:ext uri="{19B8F6BF-5375-455C-9EA6-DF929625EA0E}">
        <p15:presenceInfo xmlns:p15="http://schemas.microsoft.com/office/powerpoint/2012/main" userId="S::jfarkas@gregsemail.onmicrosoft.com::030f7512-3007-45eb-8337-3b20f5ac96e2" providerId="AD"/>
      </p:ext>
    </p:extLst>
  </p:cmAuthor>
  <p:cmAuthor id="6" name="Kellermann, Rory" initials="KR" lastIdx="13" clrIdx="5">
    <p:extLst>
      <p:ext uri="{19B8F6BF-5375-455C-9EA6-DF929625EA0E}">
        <p15:presenceInfo xmlns:p15="http://schemas.microsoft.com/office/powerpoint/2012/main" userId="S::rory.kellermann@hpe.com::1cf646db-f43f-4503-9f49-ffbb52536d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22315"/>
    <a:srgbClr val="022A1B"/>
    <a:srgbClr val="012F1E"/>
    <a:srgbClr val="012E1E"/>
    <a:srgbClr val="01361F"/>
    <a:srgbClr val="013828"/>
    <a:srgbClr val="024D33"/>
    <a:srgbClr val="071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No Style, No Grid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lt1"/>
            </a:lnRef>
          </a:top>
          <a:bottom>
            <a:lnRef idx="1">
              <a:schemeClr val="lt1"/>
            </a:lnRef>
          </a:bottom>
        </a:tcBdr>
      </a:tcStyle>
    </a:band1H>
    <a:band1V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</a:tcBdr>
      </a:tcStyle>
    </a:band1V>
    <a:band2V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l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Ref idx="1">
          <a:schemeClr val="dk1">
            <a:tint val="80000"/>
          </a:schemeClr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0" autoAdjust="0"/>
    <p:restoredTop sz="77673" autoAdjust="0"/>
  </p:normalViewPr>
  <p:slideViewPr>
    <p:cSldViewPr>
      <p:cViewPr varScale="1">
        <p:scale>
          <a:sx n="88" d="100"/>
          <a:sy n="88" d="100"/>
        </p:scale>
        <p:origin x="1878" y="96"/>
      </p:cViewPr>
      <p:guideLst>
        <p:guide orient="horz" pos="2136"/>
        <p:guide orient="horz" pos="3840"/>
        <p:guide pos="3840"/>
        <p:guide pos="384"/>
        <p:guide pos="7296"/>
        <p:guide orient="horz" pos="960"/>
      </p:guideLst>
    </p:cSldViewPr>
  </p:slideViewPr>
  <p:outlineViewPr>
    <p:cViewPr>
      <p:scale>
        <a:sx n="33" d="100"/>
        <a:sy n="33" d="100"/>
      </p:scale>
      <p:origin x="0" y="-17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7602" y="12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latin typeface="MetricHPE" panose="020B050303020206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>
                <a:latin typeface="MetricHPE" panose="020B0503030202060203" pitchFamily="34" charset="0"/>
              </a:rPr>
              <a:t>2/9/2022</a:t>
            </a:fld>
            <a:endParaRPr dirty="0">
              <a:latin typeface="MetricHPE" panose="020B050303020206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latin typeface="MetricHPE" panose="020B050303020206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>
                <a:latin typeface="MetricHPE" panose="020B0503030202060203" pitchFamily="34" charset="0"/>
              </a:rPr>
              <a:t>‹#›</a:t>
            </a:fld>
            <a:endParaRPr dirty="0">
              <a:latin typeface="MetricHPE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414338"/>
            <a:ext cx="4964113" cy="279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649" y="3392143"/>
            <a:ext cx="6042378" cy="57914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7649" y="9431814"/>
            <a:ext cx="4833902" cy="2464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latin typeface="MetricHPE" panose="020B050303020206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5789" y="9431814"/>
            <a:ext cx="604238" cy="2464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latin typeface="MetricHPE" panose="020B0503030202060203" pitchFamily="34" charset="0"/>
              </a:defRPr>
            </a:lvl1pPr>
          </a:lstStyle>
          <a:p>
            <a:fld id="{5BFEAE42-E3FE-4405-B7FC-4425D05B92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" panose="020B0303030202060203" pitchFamily="34" charset="0"/>
      <a:buChar char=" "/>
      <a:defRPr sz="1100" kern="1200">
        <a:solidFill>
          <a:schemeClr val="tx1"/>
        </a:solidFill>
        <a:latin typeface="MetricHPE" panose="020B0503030202060203" pitchFamily="34" charset="0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1050" kern="1200">
        <a:solidFill>
          <a:schemeClr val="tx1"/>
        </a:solidFill>
        <a:latin typeface="MetricHPE" panose="020B0503030202060203" pitchFamily="34" charset="0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1000" kern="1200">
        <a:solidFill>
          <a:schemeClr val="tx1"/>
        </a:solidFill>
        <a:latin typeface="MetricHPE" panose="020B0503030202060203" pitchFamily="34" charset="0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900" kern="1200">
        <a:solidFill>
          <a:schemeClr val="tx1"/>
        </a:solidFill>
        <a:latin typeface="MetricHPE" panose="020B0503030202060203" pitchFamily="34" charset="0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800" kern="1200">
        <a:solidFill>
          <a:schemeClr val="tx1"/>
        </a:solidFill>
        <a:latin typeface="MetricHPE" panose="020B050303020206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19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0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73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0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8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51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90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85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icHPE" panose="020B050303020206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icHPE" panose="020B050303020206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38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" y="420688"/>
            <a:ext cx="5057775" cy="284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" indent="0">
              <a:buNone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99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1" indent="0">
              <a:buFont typeface="MetricHPE" panose="020B0604020202020204" pitchFamily="34" charset="0"/>
              <a:buNone/>
            </a:pPr>
            <a:endParaRPr lang="en-US" sz="1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05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34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30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3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100" b="0" i="0" u="none" strike="noStrike" kern="1200" dirty="0">
              <a:solidFill>
                <a:schemeClr val="tx1"/>
              </a:solidFill>
              <a:effectLst/>
              <a:latin typeface="MetricHPE" panose="020B050303020206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4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2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6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3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2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light in the sky&#10;&#10;GettyImages-982528746_1600_0_72_RGB.jpg">
            <a:extLst>
              <a:ext uri="{FF2B5EF4-FFF2-40B4-BE49-F238E27FC236}">
                <a16:creationId xmlns:a16="http://schemas.microsoft.com/office/drawing/2014/main" id="{F168AB22-BEE4-E446-98E0-A1894167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F39080-FE9F-D645-9ABC-64AD181D7BC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schemeClr val="bg1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87376D2-6A59-4BA9-8EA0-2ACD180817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CONFIDENTIAL | AUTHORIZED HPE PARTNER USE ONLY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C7CA71CE-C053-471F-9DCA-CD481E01A6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4" name="Element">
              <a:extLst>
                <a:ext uri="{FF2B5EF4-FFF2-40B4-BE49-F238E27FC236}">
                  <a16:creationId xmlns:a16="http://schemas.microsoft.com/office/drawing/2014/main" id="{E3099459-FF93-42DF-AF0B-9F971EEC0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  <p:sp>
          <p:nvSpPr>
            <p:cNvPr id="20" name="Wordmark">
              <a:extLst>
                <a:ext uri="{FF2B5EF4-FFF2-40B4-BE49-F238E27FC236}">
                  <a16:creationId xmlns:a16="http://schemas.microsoft.com/office/drawing/2014/main" id="{75AF4DC2-08D7-4947-BE56-AB4767049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1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6F322F-DD79-7E44-86FB-12397BFD6BD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FAB0AA79-E0A5-F449-9D8A-F3EFA271760E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71441D17-F569-4929-BED2-B3C594D2E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52C54A16-447D-4A74-9122-F46E4BC7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9926132-14B5-462D-8011-DBD07D3A4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698795D-6546-4F01-AD74-FF78AF2E67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8847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99C3FA-FED5-344B-ABB2-611988C7CAC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F92155D9-0F9E-F641-B7AD-9F5D80ABE46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EE3E2CEF-B9DC-4BC7-912D-0AF3140E0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CC7B28-F85E-49B0-A5ED-82D39FF68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52CF67-7C64-4A36-818E-9739F15599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E686EF5-477F-4DCE-824F-3C05B5AA65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830C9-69B5-CA45-B07D-0C3C663B4778}"/>
              </a:ext>
            </a:extLst>
          </p:cNvPr>
          <p:cNvSpPr txBox="1"/>
          <p:nvPr userDrawn="1"/>
        </p:nvSpPr>
        <p:spPr>
          <a:xfrm>
            <a:off x="3112851" y="6128426"/>
            <a:ext cx="0" cy="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23912C-E520-9F46-AB81-211C569963A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1EEFD7A0-038C-8842-8732-EB936281758A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Name, title, company"/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/>
              <a:t>Click to add quoted person’s name, title, company</a:t>
            </a:r>
          </a:p>
        </p:txBody>
      </p:sp>
      <p:sp>
        <p:nvSpPr>
          <p:cNvPr id="11" name="Quote"/>
          <p:cNvSpPr>
            <a:spLocks noGrp="1"/>
          </p:cNvSpPr>
          <p:nvPr>
            <p:ph type="title" hasCustomPrompt="1"/>
          </p:nvPr>
        </p:nvSpPr>
        <p:spPr>
          <a:xfrm>
            <a:off x="284398" y="685800"/>
            <a:ext cx="9106250" cy="3075861"/>
          </a:xfrm>
        </p:spPr>
        <p:txBody>
          <a:bodyPr lIns="91440" anchor="b" anchorCtr="0"/>
          <a:lstStyle>
            <a:lvl1pPr marL="219456" indent="-219456">
              <a:defRPr sz="4600" cap="none" baseline="0">
                <a:latin typeface="+mn-lt"/>
              </a:defRPr>
            </a:lvl1pPr>
          </a:lstStyle>
          <a:p>
            <a:r>
              <a:rPr lang="en-US" dirty="0"/>
              <a:t>“Click to add quote here. Type quotation marks before and after text.”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6E5649-B5F3-4893-ACEE-FDDDEA277D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C9133F1-6679-476E-AEFD-931027BED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36794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99F532-22D7-3941-B617-A24CDEBBC4F9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CDB9BEF2-806B-8F49-97B6-0E05CF4BE601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 dirty="0"/>
              <a:t>CONFIDENTIAL | AUTHORIZED HPE PARTNER USE ONLY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C2D56-E247-1B43-A152-F6064F9ABC0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 dirty="0"/>
              <a:t>CONFIDENTIAL | AUTHORIZED HPE PARTNER USE ONLY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D1407081-5106-4148-90D6-987E18CB6712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99F532-22D7-3941-B617-A24CDEBBC4F9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 dirty="0"/>
              <a:t>CONFIDENTIAL | AUTHORIZED HPE PARTNER USE ONLY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84AF3C82-7D6A-5D42-8F50-27F388FF9FF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6B1BEF-3D41-4F41-8C91-F8818136C3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 dirty="0"/>
              <a:t>CONFIDENTIAL | AUTHORIZED HPE PARTNER USE ONLY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A4385607-4EFD-744E-A525-4FD0AEBC8F4B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8F4D5-E78F-1642-8DD9-E08E4BD94EF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2959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8F4D5-E78F-1642-8DD9-E08E4BD94EF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chemeClr val="tx1">
                  <a:lumMod val="100000"/>
                  <a:alpha val="0"/>
                </a:schemeClr>
              </a:gs>
              <a:gs pos="77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12365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B486434-E3AE-2942-B39D-3942D4646CED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35923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2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schemeClr val="bg1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D7C280C-8E1E-4531-A635-C99FE1BDEE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CONFIDENTIAL | AUTHORIZED HPE PARTNER USE ONLY</a:t>
            </a:r>
          </a:p>
        </p:txBody>
      </p:sp>
      <p:grpSp>
        <p:nvGrpSpPr>
          <p:cNvPr id="16" name="Logo">
            <a:extLst>
              <a:ext uri="{FF2B5EF4-FFF2-40B4-BE49-F238E27FC236}">
                <a16:creationId xmlns:a16="http://schemas.microsoft.com/office/drawing/2014/main" id="{39DC9A4F-A16F-45B4-A72C-8DB544981A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20" name="Element">
              <a:extLst>
                <a:ext uri="{FF2B5EF4-FFF2-40B4-BE49-F238E27FC236}">
                  <a16:creationId xmlns:a16="http://schemas.microsoft.com/office/drawing/2014/main" id="{25C81DB6-CCD4-4F17-86A3-D56DF640F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  <p:sp>
          <p:nvSpPr>
            <p:cNvPr id="21" name="Wordmark">
              <a:extLst>
                <a:ext uri="{FF2B5EF4-FFF2-40B4-BE49-F238E27FC236}">
                  <a16:creationId xmlns:a16="http://schemas.microsoft.com/office/drawing/2014/main" id="{7CF9A093-3688-4D04-9331-C6E54828F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4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43B7A6-071E-6940-BC65-E571E1E5E93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39965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0B05E5-E37B-D64A-93D2-81A28C5BD05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38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60021C6-A6F0-40F0-A299-B8269BE0F4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" y="1733015"/>
            <a:ext cx="11403014" cy="43668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Heading"/>
          <p:cNvSpPr>
            <a:spLocks noGrp="1"/>
          </p:cNvSpPr>
          <p:nvPr>
            <p:ph type="body" sz="quarter" idx="18" hasCustomPrompt="1"/>
          </p:nvPr>
        </p:nvSpPr>
        <p:spPr>
          <a:xfrm>
            <a:off x="288096" y="1350296"/>
            <a:ext cx="1149591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subtitle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5918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" panose="020B0604020202020204" pitchFamily="34" charset="0"/>
              <a:buNone/>
              <a:defRPr sz="24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2" y="391852"/>
            <a:ext cx="11498271" cy="401362"/>
          </a:xfr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D217CA8-FB11-4E4A-BBCD-EE7B837F4D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EA3E28B-F7AC-49D0-8E77-F09CC76C6D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8C37FD20-B79A-864E-8A2B-E6F0BE87B72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56F98B-7964-5A42-A6EC-98C03AC3CD40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6260021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871CBF7C-DC48-4FC0-9D75-AE2A7B70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30D71586-CC8D-433E-9833-9A7FDB8D82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C5C9A9-E236-4C76-AAB8-D575E2980D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C460EE8E-2763-2544-BE38-3993C1BC11FB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0D249C-C30D-2D45-9C95-4969A937526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1000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08FD370-F534-4533-9D1C-D71C0301D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B9DB588-CD3A-4605-99DD-5D58A033446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1252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04729C-A39B-414E-8CC2-D27EF8CA2FC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Bar">
            <a:extLst>
              <a:ext uri="{FF2B5EF4-FFF2-40B4-BE49-F238E27FC236}">
                <a16:creationId xmlns:a16="http://schemas.microsoft.com/office/drawing/2014/main" id="{509F307F-2042-4E5D-9DD3-7346390C8233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93EC89-D007-42C7-92F3-5FAFA7AF243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58729" y="1376363"/>
            <a:ext cx="5416903" cy="47196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Heading 2"/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07963B9-3178-4B51-AFEC-FF40F8FF05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376363"/>
            <a:ext cx="5416903" cy="47196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8095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AE93C262-FA4B-43C3-AD92-4CEC861A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14D7CD-D200-4A01-8CED-7A9B8239970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9E1FA036-2D0C-4476-9395-CB088922F48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10494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0F4B05-73AA-F546-874F-5E1E5D4FC09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Heading 2">
            <a:extLst>
              <a:ext uri="{FF2B5EF4-FFF2-40B4-BE49-F238E27FC236}">
                <a16:creationId xmlns:a16="http://schemas.microsoft.com/office/drawing/2014/main" id="{0F35A58C-1284-494F-A5A7-A8680CA322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4FFD9C8F-5583-4BD3-BF48-097D5D045A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095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12F31EAB-796D-4E98-AD02-5E448046BB3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9B4ABF0-738F-478F-B9E7-E5D3DF83666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8861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9AEFFD-EB03-8548-8E9B-AF4043322EF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9"/>
          </p:nvPr>
        </p:nvSpPr>
        <p:spPr>
          <a:xfrm>
            <a:off x="8152474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/>
          </p:nvPr>
        </p:nvSpPr>
        <p:spPr>
          <a:xfrm>
            <a:off x="4268787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5DFA194-46E5-48DD-9DF0-CE09ECBDE5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EED058A-E779-4D88-ADD2-9B84C2A105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4772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0A6646-AAE0-3140-9F2F-F2234871AEA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365166"/>
            <a:ext cx="3628710" cy="473439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64F2FF0-0CF5-4CC1-8878-96534C54D9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9AAC13-0724-4F89-9282-2A985E0669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6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CACC45-94F3-7C47-86A7-578D6D1C62B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2"/>
          </p:nvPr>
        </p:nvSpPr>
        <p:spPr>
          <a:xfrm>
            <a:off x="8146122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Heading 3"/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/>
          </p:nvPr>
        </p:nvSpPr>
        <p:spPr>
          <a:xfrm>
            <a:off x="4265611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996365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B8A07BF-CB97-4E22-9C06-99A9D26C819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7833D610-4CA4-41A3-B735-6F0642F9854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10214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240AA6-1B8E-3B48-A6E7-1DC790F4C13A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Heading 3">
            <a:extLst>
              <a:ext uri="{FF2B5EF4-FFF2-40B4-BE49-F238E27FC236}">
                <a16:creationId xmlns:a16="http://schemas.microsoft.com/office/drawing/2014/main" id="{2B395F8D-D2D6-46E9-A9E6-236C365E0B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Heading 2">
            <a:extLst>
              <a:ext uri="{FF2B5EF4-FFF2-40B4-BE49-F238E27FC236}">
                <a16:creationId xmlns:a16="http://schemas.microsoft.com/office/drawing/2014/main" id="{1E3C34FD-66F2-429D-BA98-17802C5C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2C5A79F9-54A7-42C3-958C-707025A751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1365166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F0756C0-7641-4173-A68F-865597D4BB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221C879-23BF-48A0-9B6C-5B66C341975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15510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439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39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schemeClr val="tx1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28439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3C61050-E60B-4FC2-8361-B75DC38392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3" name="Element"/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  <p:sp>
          <p:nvSpPr>
            <p:cNvPr id="14" name="Wordmark"/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</p:grp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E28BBF5B-08AD-4A77-9AEC-6683501C3E9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6713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2B076F-C01B-DF4D-8EE8-0825602236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tx1">
                  <a:lumMod val="100000"/>
                  <a:alpha val="10000"/>
                </a:schemeClr>
              </a:gs>
              <a:gs pos="56000">
                <a:srgbClr val="000000">
                  <a:alpha val="80000"/>
                </a:srgbClr>
              </a:gs>
              <a:gs pos="100000">
                <a:schemeClr val="tx1">
                  <a:alpha val="7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3284C15A-B5F0-664D-8CB4-ECAE7E5CA95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2B076F-C01B-DF4D-8EE8-0825602236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10000"/>
                </a:schemeClr>
              </a:gs>
              <a:gs pos="48000">
                <a:srgbClr val="000000">
                  <a:alpha val="80000"/>
                </a:srgbClr>
              </a:gs>
              <a:gs pos="100000">
                <a:schemeClr val="tx1">
                  <a:alpha val="7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65B996B0-2EE1-4E47-A2F8-CD6981AE8AE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2B076F-C01B-DF4D-8EE8-0825602236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10000"/>
                </a:schemeClr>
              </a:gs>
              <a:gs pos="27000">
                <a:srgbClr val="000000">
                  <a:alpha val="80000"/>
                </a:srgb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65B996B0-2EE1-4E47-A2F8-CD6981AE8AE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6511F-2B02-F846-A090-643AAC942BA6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B57979-9B2D-4984-B19E-0EFD2E111C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8" name="Element">
            <a:extLst>
              <a:ext uri="{FF2B5EF4-FFF2-40B4-BE49-F238E27FC236}">
                <a16:creationId xmlns:a16="http://schemas.microsoft.com/office/drawing/2014/main" id="{B8B0D979-92DC-444C-9972-866AEF81094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6511F-2B02-F846-A090-643AAC942BA6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20000">
                <a:srgbClr val="000000">
                  <a:alpha val="60000"/>
                </a:srgbClr>
              </a:gs>
              <a:gs pos="71000">
                <a:schemeClr val="tx1">
                  <a:alpha val="9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B57979-9B2D-4984-B19E-0EFD2E111C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8" name="Element">
            <a:extLst>
              <a:ext uri="{FF2B5EF4-FFF2-40B4-BE49-F238E27FC236}">
                <a16:creationId xmlns:a16="http://schemas.microsoft.com/office/drawing/2014/main" id="{1CBA94BE-0D0E-6947-8BB6-4BAD609CBE5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110350-9C68-4A4B-AB4F-BDDF8C89086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26000">
                <a:srgbClr val="000000">
                  <a:alpha val="80000"/>
                </a:srgbClr>
              </a:gs>
              <a:gs pos="91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Bar">
            <a:extLst>
              <a:ext uri="{FF2B5EF4-FFF2-40B4-BE49-F238E27FC236}">
                <a16:creationId xmlns:a16="http://schemas.microsoft.com/office/drawing/2014/main" id="{8EF5646D-2EB2-41E1-98F7-8AFF5323E04E}"/>
              </a:ext>
            </a:extLst>
          </p:cNvPr>
          <p:cNvSpPr/>
          <p:nvPr userDrawn="1"/>
        </p:nvSpPr>
        <p:spPr>
          <a:xfrm>
            <a:off x="385100" y="1337656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764AC2A-714D-48E6-8850-2398C74A5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BA2B6B1-8B85-4F7A-B1B8-3C2A2CA7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6172FFC-9966-4FB3-B3D2-FBE84B019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8DD365B5-46E2-9341-A329-13AA33885345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A28C4B-8670-BC40-9E2A-358CD6B5F930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6957406C-CA6F-47F8-9FC9-A15BE313C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1178166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>
            <a:extLst>
              <a:ext uri="{FF2B5EF4-FFF2-40B4-BE49-F238E27FC236}">
                <a16:creationId xmlns:a16="http://schemas.microsoft.com/office/drawing/2014/main" id="{371489F8-FD72-440E-84EC-51D4A768BB5E}"/>
              </a:ext>
            </a:extLst>
          </p:cNvPr>
          <p:cNvSpPr/>
          <p:nvPr userDrawn="1"/>
        </p:nvSpPr>
        <p:spPr>
          <a:xfrm>
            <a:off x="385100" y="1663329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5535819F-7681-4776-AE9B-BEAB22E80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903090B-018E-41F6-821A-0DB185B167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EE71AD2-3B17-4BBC-A780-3AEAE01E74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8" name="Element">
            <a:extLst>
              <a:ext uri="{FF2B5EF4-FFF2-40B4-BE49-F238E27FC236}">
                <a16:creationId xmlns:a16="http://schemas.microsoft.com/office/drawing/2014/main" id="{D1828B21-518B-E04D-86ED-F0FF8C1DDEF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ED1517-8D11-084A-A004-00B5A13D6F20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81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818CA98-330E-4FE7-B6FF-632E31123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F90604F-7FA1-41D8-9914-866F33050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809C6DE5-3D6B-5B41-8DA4-CA2B4866DB5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54FEAA-4B35-074D-B883-D0C1C951398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2DC03DA-1907-4E05-9BC8-105621713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B2C94F6-2456-49E7-A85E-744A4B16A8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5781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1ABBA5-CC93-8749-AB38-042614F838E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89122" y="2691855"/>
            <a:ext cx="3566206" cy="795528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sz="2400" baseline="0" dirty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subtitle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289122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2D12F7D-5A80-4CB3-A519-0EC3099CA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77D698-96B1-4B1C-AC10-E28AA67073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15" name="Element">
            <a:extLst>
              <a:ext uri="{FF2B5EF4-FFF2-40B4-BE49-F238E27FC236}">
                <a16:creationId xmlns:a16="http://schemas.microsoft.com/office/drawing/2014/main" id="{7E5F74B0-657C-4A4B-81CE-6220E0598CC2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E9387-9BBF-2E48-8641-745C810667B6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Bar">
            <a:extLst>
              <a:ext uri="{FF2B5EF4-FFF2-40B4-BE49-F238E27FC236}">
                <a16:creationId xmlns:a16="http://schemas.microsoft.com/office/drawing/2014/main" id="{59513FE3-337B-42EA-8F5D-B1D6CDD0F4A0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5049E51-8DF9-4218-921D-C0819990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AAB4F0-B0A9-4671-AB48-BA9B5FA97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999" y="5371526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849EE3-6EC2-479A-93E8-35E49B7D7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999" y="4511467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4BC743F-9EA3-4934-A5D5-4DB56D605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99" y="3651406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BEDE27-A8C2-4066-B18C-F2AF9D0E8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99" y="2791345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A40CBC-5E5F-4C0D-B831-0B04ABB2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999" y="1931284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C56A94C-CC87-4EFE-A931-1D7270A84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9" y="1071223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E8F2DF7-9AD5-47AF-92C4-F9011D815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63A2EDB-3F77-406C-9116-E786D4D6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41159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CD3B18-43E9-0443-80B1-F24E7179D8D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733DCFCB-B207-ED40-81B2-B9160DC30F76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2" y="2534960"/>
            <a:ext cx="3546475" cy="3446462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37736B1-D7A7-4407-BE85-C3B77D9DE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C2633DB1-4E58-49AF-9CC5-F4480459AE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1967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icture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6A3A34-806B-A94D-836B-62B774F003F8}"/>
              </a:ext>
            </a:extLst>
          </p:cNvPr>
          <p:cNvSpPr/>
          <p:nvPr userDrawn="1"/>
        </p:nvSpPr>
        <p:spPr bwMode="ltGray">
          <a:xfrm>
            <a:off x="0" y="0"/>
            <a:ext cx="4076700" cy="685800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685C0DB9-A0DF-42B9-B705-83944EECB3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edge-to-edge picture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085FE46-B145-48DA-84CC-BEC7ABB0F6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62B249EC-9477-452C-91FB-A412BD37E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B5697F04-9249-CD4C-8DCC-ABE93EC0304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8A4DCB-443F-014D-B8AC-BC20D0FD083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754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B83E18-AD9B-AD42-AE97-F4CEF312B3C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29000">
                <a:schemeClr val="tx1">
                  <a:alpha val="85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285743" y="1524000"/>
            <a:ext cx="3257847" cy="457200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4313365" y="1523998"/>
            <a:ext cx="7470648" cy="4572001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9545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1AFC58-2DBE-344F-B5A9-D2681C944F1A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84DB124-5DB1-4AD3-9276-D81D2209D1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15445" y="999540"/>
            <a:ext cx="3257847" cy="51005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B8E13A3-BC15-450D-96D1-EB785D605BB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91AA25E-ECBD-44CD-9DE9-F058616E771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1260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266494-8AC0-264D-960C-0E07D131CD83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69A3E8D-DCFB-4D37-86BB-56632B0912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5100" y="995363"/>
            <a:ext cx="7844500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1E92FAC-B699-43F5-B87D-2D8B714080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38747A7-25DE-48D8-8D31-0F3DF66ADF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AE16C593-CAD0-E749-991E-2CF8C148B74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FF66C0-15FF-0C4B-B2C7-33E767597C8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172895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1EEBA4-9351-4C42-9CB1-BC966ADFAF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2725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1000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F79D366-784C-495D-8F64-93E8B37F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33220B8-73BB-42A1-AE6B-0898C72176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278F3E4F-3B9E-412C-A6C9-621D3C25AA9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1277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45751B-D7D3-CB4E-8BE4-CF7F1BF3C06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05705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39004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19029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A78EDA-C2C4-C544-BF73-291CCA9EA09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5BD124-6171-43C5-8405-25101FA6FB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94740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Bar 3">
            <a:extLst>
              <a:ext uri="{FF2B5EF4-FFF2-40B4-BE49-F238E27FC236}">
                <a16:creationId xmlns:a16="http://schemas.microsoft.com/office/drawing/2014/main" id="{42FA215D-0B81-4E67-9714-4DF602504A3A}"/>
              </a:ext>
            </a:extLst>
          </p:cNvPr>
          <p:cNvSpPr/>
          <p:nvPr userDrawn="1"/>
        </p:nvSpPr>
        <p:spPr>
          <a:xfrm>
            <a:off x="8097009" y="4258726"/>
            <a:ext cx="3679200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4239004" y="4258726"/>
            <a:ext cx="36792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6735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36792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79447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3051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DD89FA4-1D47-4B4D-A0FF-E7524EEE05C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1" y="4310712"/>
            <a:ext cx="5688012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6222013" y="4258726"/>
            <a:ext cx="55620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FE93BF0-E1B7-4E00-B095-E182346B5D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2013" y="985963"/>
            <a:ext cx="55620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5661163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55620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48EE7C4-611A-445E-A636-05C3A89474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5626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172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837C125-1DBF-4F22-925B-D8481E8BC2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bIns="90000" anchor="ctr"/>
          <a:lstStyle>
            <a:lvl1pPr marL="0" indent="0" algn="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D8D4E77-E0A3-4D09-ACAE-F1308CF36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39" y="2743510"/>
            <a:ext cx="5923811" cy="1485280"/>
          </a:xfrm>
        </p:spPr>
        <p:txBody>
          <a:bodyPr lIns="91440" tIns="91440" rIns="91440" bIns="91440" anchor="t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  <a:br>
              <a:rPr lang="en-US" dirty="0"/>
            </a:br>
            <a:r>
              <a:rPr lang="en-US" dirty="0"/>
              <a:t>or big idea statement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09E328-E168-4AEC-AD9B-18A4ACAAA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456EB42-66C6-4FC9-8A72-F78974DE84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41555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ge-To-Ed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89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Single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ctr">
              <a:lnSpc>
                <a:spcPct val="75000"/>
              </a:lnSpc>
              <a:defRPr sz="17000">
                <a:blipFill dpi="0" rotWithShape="1">
                  <a:blip r:embed="rId2"/>
                  <a:srcRect/>
                  <a:tile tx="0" ty="0" sx="100000" sy="100000" flip="xy" algn="l"/>
                </a:blipFill>
                <a:latin typeface="+mj-lt"/>
              </a:defRPr>
            </a:lvl1pPr>
          </a:lstStyle>
          <a:p>
            <a:r>
              <a:rPr lang="en-US" dirty="0"/>
              <a:t>Single line</a:t>
            </a:r>
          </a:p>
        </p:txBody>
      </p:sp>
    </p:spTree>
    <p:extLst>
      <p:ext uri="{BB962C8B-B14F-4D97-AF65-F5344CB8AC3E}">
        <p14:creationId xmlns:p14="http://schemas.microsoft.com/office/powerpoint/2010/main" val="3007201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Multiple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l">
              <a:lnSpc>
                <a:spcPct val="65000"/>
              </a:lnSpc>
              <a:defRPr sz="12500">
                <a:blipFill dpi="0" rotWithShape="1">
                  <a:blip r:embed="rId2"/>
                  <a:srcRect/>
                  <a:tile tx="0" ty="0" sx="100000" sy="100000" flip="xy" algn="l"/>
                </a:blipFill>
              </a:defRPr>
            </a:lvl1pPr>
          </a:lstStyle>
          <a:p>
            <a:r>
              <a:rPr lang="en-US" dirty="0"/>
              <a:t>Multiple </a:t>
            </a:r>
            <a:br>
              <a:rPr lang="en-US" dirty="0"/>
            </a:br>
            <a:r>
              <a:rPr lang="en-US" dirty="0"/>
              <a:t>lines </a:t>
            </a:r>
          </a:p>
        </p:txBody>
      </p:sp>
    </p:spTree>
    <p:extLst>
      <p:ext uri="{BB962C8B-B14F-4D97-AF65-F5344CB8AC3E}">
        <p14:creationId xmlns:p14="http://schemas.microsoft.com/office/powerpoint/2010/main" val="4075037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2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5D5BB30E-8FED-4853-AD8A-7BB93B3FF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943CF-96CE-0C44-B197-4A265874CDA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31000">
                <a:schemeClr val="tx1">
                  <a:alpha val="85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and, dark&#10;&#10;Description automatically generated">
            <a:extLst>
              <a:ext uri="{FF2B5EF4-FFF2-40B4-BE49-F238E27FC236}">
                <a16:creationId xmlns:a16="http://schemas.microsoft.com/office/drawing/2014/main" id="{1D53570D-C3EC-C14D-B42A-2C227C84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lement">
            <a:extLst>
              <a:ext uri="{FF2B5EF4-FFF2-40B4-BE49-F238E27FC236}">
                <a16:creationId xmlns:a16="http://schemas.microsoft.com/office/drawing/2014/main" id="{C020B819-B800-B543-ADA1-08EF7110F552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Text Placeholder">
            <a:extLst>
              <a:ext uri="{FF2B5EF4-FFF2-40B4-BE49-F238E27FC236}">
                <a16:creationId xmlns:a16="http://schemas.microsoft.com/office/drawing/2014/main" id="{6BDD934D-C46A-42E7-82F9-E43F9A360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442" y="3528820"/>
            <a:ext cx="11517557" cy="20551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Speaker contact information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62127D76-909D-4C18-BB52-4DDB379ACAE3}"/>
              </a:ext>
            </a:extLst>
          </p:cNvPr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56764AC-9C6B-4C1D-BE2B-C4E8A08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9" y="521016"/>
            <a:ext cx="6195700" cy="2828660"/>
          </a:xfrm>
        </p:spPr>
        <p:txBody>
          <a:bodyPr anchor="b"/>
          <a:lstStyle>
            <a:lvl1pPr>
              <a:lnSpc>
                <a:spcPct val="85000"/>
              </a:lnSpc>
              <a:defRPr sz="4400"/>
            </a:lvl1pPr>
          </a:lstStyle>
          <a:p>
            <a:r>
              <a:rPr lang="en-US" dirty="0"/>
              <a:t>Click to add thank you message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B08835D9-51EC-4CAD-A07F-93C2FF416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4720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34450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FD6409E3-B41F-1641-9BA9-5277D902DB0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bg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This is the </a:t>
            </a:r>
            <a:r>
              <a:rPr lang="en-US" noProof="0" dirty="0" err="1"/>
              <a:t>SlideProof</a:t>
            </a:r>
            <a:r>
              <a:rPr lang="en-US" noProof="0" dirty="0"/>
              <a:t> Agenda Layout</a:t>
            </a:r>
          </a:p>
          <a:p>
            <a:pPr lvl="0"/>
            <a:r>
              <a:rPr lang="en-US" noProof="0" dirty="0"/>
              <a:t>http://www.veodin.com/slideproof/manual/agenda/</a:t>
            </a:r>
          </a:p>
          <a:p>
            <a:pPr lvl="0"/>
            <a:r>
              <a:rPr lang="en-US" noProof="0" dirty="0"/>
              <a:t>Use the Selection Pane (Alt+F10) to make the hidden shapes of the Agenda visible. Make sure you group them again after editing and rename them with </a:t>
            </a:r>
            <a:r>
              <a:rPr lang="en-US" noProof="0" dirty="0" err="1"/>
              <a:t>SlideProof</a:t>
            </a:r>
            <a:r>
              <a:rPr lang="en-US" noProof="0" dirty="0"/>
              <a:t> &gt; Agenda &gt; Rename Agenda Groups</a:t>
            </a:r>
          </a:p>
          <a:p>
            <a:pPr lvl="0"/>
            <a:r>
              <a:rPr lang="en-US" noProof="0" dirty="0"/>
              <a:t>Expected group names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Section - Mandatory</a:t>
            </a:r>
          </a:p>
          <a:p>
            <a:pPr lvl="1"/>
            <a:r>
              <a:rPr lang="en-US" noProof="0" dirty="0"/>
              <a:t>SP Agenda Section Highlight - Highlight the current section</a:t>
            </a:r>
          </a:p>
          <a:p>
            <a:pPr lvl="1"/>
            <a:r>
              <a:rPr lang="en-US" noProof="0" dirty="0"/>
              <a:t>SP Agenda Subsection - Mandatory if showing subsections</a:t>
            </a:r>
          </a:p>
          <a:p>
            <a:pPr lvl="1"/>
            <a:r>
              <a:rPr lang="en-US" noProof="0" dirty="0"/>
              <a:t>SP Agenda Subsection Highlight - Highlight the current subsection</a:t>
            </a:r>
          </a:p>
          <a:p>
            <a:pPr lvl="0"/>
            <a:r>
              <a:rPr lang="en-US" noProof="0" dirty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 dirty="0"/>
              <a:t>Valid text placeholders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Section number:</a:t>
            </a:r>
          </a:p>
          <a:p>
            <a:pPr lvl="1"/>
            <a:r>
              <a:rPr lang="en-US" noProof="0" dirty="0"/>
              <a:t>&lt;N&gt; for Arabic number 1, 2, 3</a:t>
            </a:r>
          </a:p>
          <a:p>
            <a:pPr lvl="1"/>
            <a:r>
              <a:rPr lang="en-US" noProof="0" dirty="0"/>
              <a:t>&lt;R&gt; for Roman numeral I, II, III</a:t>
            </a:r>
          </a:p>
          <a:p>
            <a:pPr lvl="1"/>
            <a:r>
              <a:rPr lang="en-US" noProof="0" dirty="0"/>
              <a:t>&lt;RL&gt; for lower-case Roman numeral </a:t>
            </a:r>
            <a:r>
              <a:rPr lang="en-US" noProof="0" dirty="0" err="1"/>
              <a:t>i</a:t>
            </a:r>
            <a:r>
              <a:rPr lang="en-US" noProof="0" dirty="0"/>
              <a:t>, ii, iii</a:t>
            </a:r>
          </a:p>
          <a:p>
            <a:pPr lvl="1"/>
            <a:r>
              <a:rPr lang="en-US" noProof="0" dirty="0"/>
              <a:t>&lt;A&gt; for alphabetic character A, B, C</a:t>
            </a:r>
          </a:p>
          <a:p>
            <a:pPr lvl="1"/>
            <a:r>
              <a:rPr lang="en-US" noProof="0" dirty="0"/>
              <a:t>&lt;AL&gt; for lower-case Alphabetic character</a:t>
            </a:r>
          </a:p>
          <a:p>
            <a:pPr lvl="1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&lt;RESPONSIBLE&gt;</a:t>
            </a:r>
          </a:p>
          <a:p>
            <a:pPr lvl="1"/>
            <a:r>
              <a:rPr lang="en-US" noProof="0" dirty="0"/>
              <a:t>&lt;TIMESLOT&gt;</a:t>
            </a:r>
          </a:p>
          <a:p>
            <a:pPr lvl="1"/>
            <a:r>
              <a:rPr lang="en-US" noProof="0" dirty="0"/>
              <a:t>&lt;DURATION&gt; for duration</a:t>
            </a:r>
          </a:p>
          <a:p>
            <a:pPr lvl="1"/>
            <a:r>
              <a:rPr lang="en-US" noProof="0" dirty="0"/>
              <a:t>&lt;P&gt; for page number</a:t>
            </a:r>
          </a:p>
          <a:p>
            <a:pPr lvl="0"/>
            <a:r>
              <a:rPr lang="en-US" noProof="0" dirty="0"/>
              <a:t>If you want the agenda to be vertically centered on each Agenda slide, rename this layout to: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285743" y="2085631"/>
            <a:ext cx="8657275" cy="369332"/>
            <a:chOff x="1797664" y="2085631"/>
            <a:chExt cx="8657274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285743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753882" y="3148295"/>
            <a:ext cx="8189135" cy="369332"/>
            <a:chOff x="2265804" y="3155687"/>
            <a:chExt cx="8189134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753883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AD3FC5EF-E69D-4618-8443-A903DF0604E7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403F5446-4250-45EA-9C49-CC372FEF99B3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960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This is the </a:t>
            </a:r>
            <a:r>
              <a:rPr lang="en-US" noProof="0" dirty="0" err="1"/>
              <a:t>SlideProof</a:t>
            </a:r>
            <a:r>
              <a:rPr lang="en-US" noProof="0" dirty="0"/>
              <a:t> Agenda Layout</a:t>
            </a:r>
          </a:p>
          <a:p>
            <a:pPr lvl="0"/>
            <a:r>
              <a:rPr lang="en-US" noProof="0" dirty="0"/>
              <a:t>http://www.veodin.com/slideproof/manual/agenda/</a:t>
            </a:r>
          </a:p>
          <a:p>
            <a:pPr lvl="0"/>
            <a:r>
              <a:rPr lang="en-US" noProof="0" dirty="0"/>
              <a:t>Use the Selection Pane (Alt+F10) to make the hidden shapes of the Agenda visible. Make sure you group them again after editing and rename them with </a:t>
            </a:r>
            <a:r>
              <a:rPr lang="en-US" noProof="0" dirty="0" err="1"/>
              <a:t>SlideProof</a:t>
            </a:r>
            <a:r>
              <a:rPr lang="en-US" noProof="0" dirty="0"/>
              <a:t> &gt; Agenda &gt; Rename Agenda Groups</a:t>
            </a:r>
          </a:p>
          <a:p>
            <a:pPr lvl="0"/>
            <a:r>
              <a:rPr lang="en-US" noProof="0" dirty="0"/>
              <a:t>Expected group names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Section - Mandatory</a:t>
            </a:r>
          </a:p>
          <a:p>
            <a:pPr lvl="1"/>
            <a:r>
              <a:rPr lang="en-US" noProof="0" dirty="0"/>
              <a:t>SP Agenda Section Highlight - Highlight the current section</a:t>
            </a:r>
          </a:p>
          <a:p>
            <a:pPr lvl="1"/>
            <a:r>
              <a:rPr lang="en-US" noProof="0" dirty="0"/>
              <a:t>SP Agenda Subsection - Mandatory if showing subsections</a:t>
            </a:r>
          </a:p>
          <a:p>
            <a:pPr lvl="1"/>
            <a:r>
              <a:rPr lang="en-US" noProof="0" dirty="0"/>
              <a:t>SP Agenda Subsection Highlight - Highlight the current subsection</a:t>
            </a:r>
          </a:p>
          <a:p>
            <a:pPr lvl="0"/>
            <a:r>
              <a:rPr lang="en-US" noProof="0" dirty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 dirty="0"/>
              <a:t>Valid text placeholders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Section number:</a:t>
            </a:r>
          </a:p>
          <a:p>
            <a:pPr lvl="1"/>
            <a:r>
              <a:rPr lang="en-US" noProof="0" dirty="0"/>
              <a:t>&lt;N&gt; for Arabic number 1, 2, 3</a:t>
            </a:r>
          </a:p>
          <a:p>
            <a:pPr lvl="1"/>
            <a:r>
              <a:rPr lang="en-US" noProof="0" dirty="0"/>
              <a:t>&lt;R&gt; for Roman numeral I, II, III</a:t>
            </a:r>
          </a:p>
          <a:p>
            <a:pPr lvl="1"/>
            <a:r>
              <a:rPr lang="en-US" noProof="0" dirty="0"/>
              <a:t>&lt;RL&gt; for lower-case Roman numeral </a:t>
            </a:r>
            <a:r>
              <a:rPr lang="en-US" noProof="0" dirty="0" err="1"/>
              <a:t>i</a:t>
            </a:r>
            <a:r>
              <a:rPr lang="en-US" noProof="0" dirty="0"/>
              <a:t>, ii, iii</a:t>
            </a:r>
          </a:p>
          <a:p>
            <a:pPr lvl="1"/>
            <a:r>
              <a:rPr lang="en-US" noProof="0" dirty="0"/>
              <a:t>&lt;A&gt; for alphabetic character A, B, C</a:t>
            </a:r>
          </a:p>
          <a:p>
            <a:pPr lvl="1"/>
            <a:r>
              <a:rPr lang="en-US" noProof="0" dirty="0"/>
              <a:t>&lt;AL&gt; for lower-case Alphabetic character</a:t>
            </a:r>
          </a:p>
          <a:p>
            <a:pPr lvl="1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&lt;RESPONSIBLE&gt;</a:t>
            </a:r>
          </a:p>
          <a:p>
            <a:pPr lvl="1"/>
            <a:r>
              <a:rPr lang="en-US" noProof="0" dirty="0"/>
              <a:t>&lt;TIMESLOT&gt;</a:t>
            </a:r>
          </a:p>
          <a:p>
            <a:pPr lvl="1"/>
            <a:r>
              <a:rPr lang="en-US" noProof="0" dirty="0"/>
              <a:t>&lt;DURATION&gt; for duration</a:t>
            </a:r>
          </a:p>
          <a:p>
            <a:pPr lvl="1"/>
            <a:r>
              <a:rPr lang="en-US" noProof="0" dirty="0"/>
              <a:t>&lt;P&gt; for page number</a:t>
            </a:r>
          </a:p>
          <a:p>
            <a:pPr lvl="0"/>
            <a:r>
              <a:rPr lang="en-US" noProof="0" dirty="0"/>
              <a:t>If you want the agenda to be vertically centered on each Agenda slide, rename this layout to: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3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Edge to Edg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98C12E-3F93-9847-AE6D-2AFB4690304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414463" y="685801"/>
            <a:ext cx="9363075" cy="5480050"/>
          </a:xfrm>
        </p:spPr>
        <p:txBody>
          <a:bodyPr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34D60E-290E-EB4B-87E9-D96C66FE0A62}"/>
              </a:ext>
            </a:extLst>
          </p:cNvPr>
          <p:cNvSpPr txBox="1"/>
          <p:nvPr userDrawn="1"/>
        </p:nvSpPr>
        <p:spPr>
          <a:xfrm>
            <a:off x="11676185" y="199292"/>
            <a:ext cx="0" cy="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75B6A-D4C1-5F4F-8FDC-22E0374864CD}"/>
              </a:ext>
            </a:extLst>
          </p:cNvPr>
          <p:cNvSpPr txBox="1"/>
          <p:nvPr userDrawn="1"/>
        </p:nvSpPr>
        <p:spPr>
          <a:xfrm>
            <a:off x="11570677" y="457200"/>
            <a:ext cx="0" cy="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8C153337-FCAE-3140-9497-4394E44005A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FAEECE9-8545-FE45-B993-300BB5061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2"/>
              </a:buBlip>
              <a:defRPr sz="2000" kern="1200" cap="all" normalizeH="0" baseline="10000">
                <a:solidFill>
                  <a:schemeClr val="bg1"/>
                </a:solidFill>
                <a:latin typeface="+mn-lt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A398BFC2-6EBA-254D-A20A-CE3AB1D9B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696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6233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bg>
      <p:bgPr>
        <a:solidFill>
          <a:schemeClr val="tx1">
            <a:alpha val="997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9D2CE2-36E1-3B4E-944F-F4773F0BED5F}"/>
              </a:ext>
            </a:extLst>
          </p:cNvPr>
          <p:cNvSpPr/>
          <p:nvPr userDrawn="1"/>
        </p:nvSpPr>
        <p:spPr bwMode="ltGray">
          <a:xfrm>
            <a:off x="0" y="4783016"/>
            <a:ext cx="12192000" cy="2074984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EEF92A3-A948-430A-BA72-93EBB9877D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653CDC-17CC-BA4B-855D-D420938628F2}"/>
              </a:ext>
            </a:extLst>
          </p:cNvPr>
          <p:cNvSpPr/>
          <p:nvPr userDrawn="1"/>
        </p:nvSpPr>
        <p:spPr bwMode="ltGray">
          <a:xfrm>
            <a:off x="0" y="0"/>
            <a:ext cx="12192000" cy="150495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612E6732-5FDA-A944-AD00-DCE92863153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17C6C7-66AC-C84F-B4BC-B90B515FB9EA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"/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699D1C6-DBB0-43D0-BC06-19A6E62C19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CAA7B61-F2C7-43C9-A11F-B48C4ED2EB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F0851E4F-4567-CA44-B271-E093E796D11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0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AA7EB9-2068-A449-BC4E-1700CF1F400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11E94FFE-2323-1D4B-9B87-02876307EBE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B6844C8B-60DD-4EDB-AF8B-41A6695E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CE5726B-4E9B-428F-B8BF-52038F1B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94C82C-D24B-4532-B992-AD884CD16A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B49B78C-62D9-4CBC-82AE-117CC49AA7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| AUTHORIZED HPE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15405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 in the sky&#10;&#10;GettyImages-982528746_1600_0_72_RGB.jpg">
            <a:extLst>
              <a:ext uri="{FF2B5EF4-FFF2-40B4-BE49-F238E27FC236}">
                <a16:creationId xmlns:a16="http://schemas.microsoft.com/office/drawing/2014/main" id="{DD2DD48F-C556-F94E-9950-CC35B448E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">
            <a:extLst>
              <a:ext uri="{FF2B5EF4-FFF2-40B4-BE49-F238E27FC236}">
                <a16:creationId xmlns:a16="http://schemas.microsoft.com/office/drawing/2014/main" id="{B6229826-7836-4F83-9678-46ABDA4A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909" y="998682"/>
            <a:ext cx="11498104" cy="4571999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">
            <a:extLst>
              <a:ext uri="{FF2B5EF4-FFF2-40B4-BE49-F238E27FC236}">
                <a16:creationId xmlns:a16="http://schemas.microsoft.com/office/drawing/2014/main" id="{34C97E0C-41A9-416F-9951-740DC99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8A125B4A-1FC4-46C0-9E45-40396BC08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60"/>
              </a:buBlip>
              <a:defRPr sz="2000" kern="1200" cap="all" normalizeH="0" baseline="10000">
                <a:solidFill>
                  <a:schemeClr val="bg1"/>
                </a:solidFill>
                <a:latin typeface="+mn-lt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912B1AE4-00D0-4A57-B7D8-7EF007D34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696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CONFIDENTIAL | AUTHORIZED HPE PARTNER USE ONLY</a:t>
            </a:r>
          </a:p>
        </p:txBody>
      </p:sp>
      <p:sp>
        <p:nvSpPr>
          <p:cNvPr id="17" name="Element">
            <a:extLst>
              <a:ext uri="{FF2B5EF4-FFF2-40B4-BE49-F238E27FC236}">
                <a16:creationId xmlns:a16="http://schemas.microsoft.com/office/drawing/2014/main" id="{2E47E134-7994-4DFF-A19B-0F7BFBD45BA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4" r:id="rId13"/>
    <p:sldLayoutId id="2147483699" r:id="rId14"/>
    <p:sldLayoutId id="2147483701" r:id="rId15"/>
    <p:sldLayoutId id="2147483700" r:id="rId16"/>
    <p:sldLayoutId id="2147483662" r:id="rId17"/>
    <p:sldLayoutId id="2147483712" r:id="rId18"/>
    <p:sldLayoutId id="2147483702" r:id="rId19"/>
    <p:sldLayoutId id="2147483703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3" r:id="rId30"/>
    <p:sldLayoutId id="2147483708" r:id="rId31"/>
    <p:sldLayoutId id="2147483711" r:id="rId32"/>
    <p:sldLayoutId id="2147483674" r:id="rId33"/>
    <p:sldLayoutId id="2147483709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  <p:sldLayoutId id="2147483683" r:id="rId42"/>
    <p:sldLayoutId id="2147483696" r:id="rId43"/>
    <p:sldLayoutId id="2147483684" r:id="rId44"/>
    <p:sldLayoutId id="2147483682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692" r:id="rId51"/>
    <p:sldLayoutId id="2147483693" r:id="rId52"/>
    <p:sldLayoutId id="2147483690" r:id="rId53"/>
    <p:sldLayoutId id="2147483695" r:id="rId54"/>
    <p:sldLayoutId id="2147483691" r:id="rId55"/>
    <p:sldLayoutId id="2147483697" r:id="rId56"/>
    <p:sldLayoutId id="2147483698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Tx/>
        <a:buSzPct val="90000"/>
        <a:buFont typeface="" panose="020B0303030202060203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3840">
          <p15:clr>
            <a:srgbClr val="F26B43"/>
          </p15:clr>
        </p15:guide>
        <p15:guide id="7" orient="horz" pos="1440" userDrawn="1">
          <p15:clr>
            <a:srgbClr val="F26B43"/>
          </p15:clr>
        </p15:guide>
        <p15:guide id="8" orient="horz" pos="2880" userDrawn="1">
          <p15:clr>
            <a:srgbClr val="F26B43"/>
          </p15:clr>
        </p15:guide>
        <p15:guide id="9" pos="2568" userDrawn="1">
          <p15:clr>
            <a:srgbClr val="F26B43"/>
          </p15:clr>
        </p15:guide>
        <p15:guide id="10" pos="5112" userDrawn="1">
          <p15:clr>
            <a:srgbClr val="F26B43"/>
          </p15:clr>
        </p15:guide>
        <p15:guide id="11" orient="horz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F05E50B2-AB22-4A7A-83F4-EBD278039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747" y="4537586"/>
            <a:ext cx="5489578" cy="339214"/>
          </a:xfrm>
        </p:spPr>
        <p:txBody>
          <a:bodyPr/>
          <a:lstStyle/>
          <a:p>
            <a:r>
              <a:rPr lang="ru-RU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10.02.2022</a:t>
            </a:r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940F81D8-5C7D-4F33-A461-CA45B169F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747" y="4092691"/>
            <a:ext cx="8229600" cy="438912"/>
          </a:xfrm>
        </p:spPr>
        <p:txBody>
          <a:bodyPr/>
          <a:lstStyle/>
          <a:p>
            <a:r>
              <a:rPr lang="ru-RU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Виталий Тукмаков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650731-F75D-4A00-8A26-A472193D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47" y="1776341"/>
            <a:ext cx="11565133" cy="1957459"/>
          </a:xfrm>
        </p:spPr>
        <p:txBody>
          <a:bodyPr wrap="square">
            <a:spAutoFit/>
          </a:bodyPr>
          <a:lstStyle/>
          <a:p>
            <a:r>
              <a:rPr lang="ru-RU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br>
              <a:rPr lang="ru-RU" sz="36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Общей Информационной Модели </a:t>
            </a:r>
            <a:br>
              <a:rPr lang="ru-RU" sz="36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на основе стека программных решений </a:t>
            </a:r>
            <a:br>
              <a:rPr lang="ru-RU" sz="36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HPE Ezmeral</a:t>
            </a:r>
            <a:endParaRPr lang="en-US" sz="2400" cap="none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3F292-E38C-FB45-81CA-A75600CA3754}"/>
              </a:ext>
            </a:extLst>
          </p:cNvPr>
          <p:cNvSpPr txBox="1"/>
          <p:nvPr/>
        </p:nvSpPr>
        <p:spPr>
          <a:xfrm>
            <a:off x="9344297" y="2223832"/>
            <a:ext cx="0" cy="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343FA33-5077-9E47-AAB0-032D54DC3E9C}"/>
              </a:ext>
            </a:extLst>
          </p:cNvPr>
          <p:cNvSpPr txBox="1">
            <a:spLocks/>
          </p:cNvSpPr>
          <p:nvPr/>
        </p:nvSpPr>
        <p:spPr>
          <a:xfrm>
            <a:off x="290747" y="1571717"/>
            <a:ext cx="11423555" cy="874003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562C2C3-73C5-DD47-955A-B073E27830EE}"/>
              </a:ext>
            </a:extLst>
          </p:cNvPr>
          <p:cNvSpPr/>
          <p:nvPr/>
        </p:nvSpPr>
        <p:spPr bwMode="ltGray">
          <a:xfrm>
            <a:off x="5577329" y="197401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Presto SQL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F69DD8-96E4-BD4B-9064-2039525B09F7}"/>
              </a:ext>
            </a:extLst>
          </p:cNvPr>
          <p:cNvSpPr/>
          <p:nvPr/>
        </p:nvSpPr>
        <p:spPr bwMode="ltGray">
          <a:xfrm>
            <a:off x="5577329" y="255685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Hive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8387BD-B8EA-2644-A9A8-716F9D371A5A}"/>
              </a:ext>
            </a:extLst>
          </p:cNvPr>
          <p:cNvSpPr/>
          <p:nvPr/>
        </p:nvSpPr>
        <p:spPr bwMode="ltGray">
          <a:xfrm>
            <a:off x="5577329" y="313969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C87DB5-AB43-724A-AB16-96368B384411}"/>
              </a:ext>
            </a:extLst>
          </p:cNvPr>
          <p:cNvSpPr/>
          <p:nvPr/>
        </p:nvSpPr>
        <p:spPr bwMode="ltGray">
          <a:xfrm>
            <a:off x="5577329" y="3722543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883940-76B4-448B-999D-E094F6E6F38A}"/>
              </a:ext>
            </a:extLst>
          </p:cNvPr>
          <p:cNvSpPr/>
          <p:nvPr/>
        </p:nvSpPr>
        <p:spPr bwMode="ltGray">
          <a:xfrm>
            <a:off x="2179064" y="1970317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Дельта-озеро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BEFC9F-0B61-4002-9CD1-CA55A0882AE1}"/>
              </a:ext>
            </a:extLst>
          </p:cNvPr>
          <p:cNvSpPr/>
          <p:nvPr/>
        </p:nvSpPr>
        <p:spPr bwMode="ltGray">
          <a:xfrm>
            <a:off x="2179064" y="255316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Livy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30F099-792B-498E-B57A-C3567DF1973D}"/>
              </a:ext>
            </a:extLst>
          </p:cNvPr>
          <p:cNvSpPr/>
          <p:nvPr/>
        </p:nvSpPr>
        <p:spPr bwMode="ltGray">
          <a:xfrm>
            <a:off x="2179064" y="313600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8E0FB8-1232-47CE-92E3-CE54FCB0C873}"/>
              </a:ext>
            </a:extLst>
          </p:cNvPr>
          <p:cNvSpPr/>
          <p:nvPr/>
        </p:nvSpPr>
        <p:spPr bwMode="ltGray">
          <a:xfrm>
            <a:off x="2179064" y="371884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507BC3-B207-47E2-8600-299DBE03C0F5}"/>
              </a:ext>
            </a:extLst>
          </p:cNvPr>
          <p:cNvSpPr/>
          <p:nvPr/>
        </p:nvSpPr>
        <p:spPr bwMode="ltGray">
          <a:xfrm>
            <a:off x="380998" y="1328553"/>
            <a:ext cx="1600201" cy="3437442"/>
          </a:xfrm>
          <a:prstGeom prst="rect">
            <a:avLst/>
          </a:prstGeom>
          <a:noFill/>
          <a:ln w="28575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Автоматизация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3D2B9E4-E080-4CE7-9579-348E1D476E27}"/>
              </a:ext>
            </a:extLst>
          </p:cNvPr>
          <p:cNvSpPr/>
          <p:nvPr/>
        </p:nvSpPr>
        <p:spPr bwMode="ltGray">
          <a:xfrm>
            <a:off x="2179064" y="1328552"/>
            <a:ext cx="9617491" cy="461665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Магазин приложений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2011F5E-25A5-4275-8D88-DDCF888D05F3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41E6BE2-D1B2-4AB5-875F-EAE6D6D340DF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6680F4-2C39-49CD-B3CD-406F6501FE8B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362A6B-05B7-4DA2-BDF2-3665E6CCC850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1F739FE-2A33-4861-96FA-986CE905BCFB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529341-2C9D-4EB0-AB03-5B29257CD680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57" name="Grafika 55">
            <a:extLst>
              <a:ext uri="{FF2B5EF4-FFF2-40B4-BE49-F238E27FC236}">
                <a16:creationId xmlns:a16="http://schemas.microsoft.com/office/drawing/2014/main" id="{E41C70B7-7D30-4199-BD4E-E2962CD65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71229488-FC3A-4011-B973-D327D95697CB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F251374-DA8C-48F1-9A99-12AC9377DC5C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9099D1-5AD6-470F-9A8B-17A90F3221DE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8F34FE-7B35-49BE-8444-32B590414243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F9262BA-962B-4941-9278-2B7678606A88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7C27114-D05A-420D-BB73-58BF78B518E8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B121B-8337-41DE-803D-5FAEAC7CA10E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9160D9E-A8E3-4F27-9A8E-A03B5717D545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D8C014-EDF1-4996-AD34-0A93F66EF848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AFC0EB-55A7-49C4-9992-7A9D5F40D2C3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E29F08F-AFD6-4D01-BF71-A2404C6DEA64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A326D5C-8922-4138-AAD1-CFE11710CAD2}"/>
              </a:ext>
            </a:extLst>
          </p:cNvPr>
          <p:cNvGrpSpPr/>
          <p:nvPr/>
        </p:nvGrpSpPr>
        <p:grpSpPr>
          <a:xfrm>
            <a:off x="1796004" y="264330"/>
            <a:ext cx="10003536" cy="847774"/>
            <a:chOff x="1796004" y="679114"/>
            <a:chExt cx="10003536" cy="847774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8608A0D-859F-4970-A440-1C190C909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6192039" y="1050021"/>
              <a:ext cx="1211467" cy="476867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FD20138-BDC9-4A0E-81DC-D996C9AAA49B}"/>
                </a:ext>
              </a:extLst>
            </p:cNvPr>
            <p:cNvSpPr txBox="1"/>
            <p:nvPr/>
          </p:nvSpPr>
          <p:spPr>
            <a:xfrm>
              <a:off x="6329698" y="679114"/>
              <a:ext cx="936154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Аналитики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1DBAD2E-F19D-47F7-9ECD-60DBEAF05841}"/>
                </a:ext>
              </a:extLst>
            </p:cNvPr>
            <p:cNvGrpSpPr/>
            <p:nvPr/>
          </p:nvGrpSpPr>
          <p:grpSpPr>
            <a:xfrm>
              <a:off x="1796004" y="679114"/>
              <a:ext cx="1164490" cy="847774"/>
              <a:chOff x="2700241" y="679114"/>
              <a:chExt cx="1164490" cy="847774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D69D120-6E71-4029-9977-891A7FD9FC8D}"/>
                  </a:ext>
                </a:extLst>
              </p:cNvPr>
              <p:cNvGrpSpPr/>
              <p:nvPr/>
            </p:nvGrpSpPr>
            <p:grpSpPr>
              <a:xfrm>
                <a:off x="2700241" y="992823"/>
                <a:ext cx="1164490" cy="534065"/>
                <a:chOff x="1122216" y="1365908"/>
                <a:chExt cx="2261063" cy="1036982"/>
              </a:xfrm>
            </p:grpSpPr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4A98ADF1-EEFD-49F5-800F-C677FE0577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78" t="28989" r="17909" b="35617"/>
                <a:stretch/>
              </p:blipFill>
              <p:spPr>
                <a:xfrm flipH="1">
                  <a:off x="1122216" y="1397074"/>
                  <a:ext cx="2147508" cy="1005816"/>
                </a:xfrm>
                <a:prstGeom prst="rect">
                  <a:avLst/>
                </a:prstGeom>
              </p:spPr>
            </p:pic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2F8546FF-5BBE-4BBC-A2AB-FF8F10997A4A}"/>
                    </a:ext>
                  </a:extLst>
                </p:cNvPr>
                <p:cNvSpPr/>
                <p:nvPr/>
              </p:nvSpPr>
              <p:spPr bwMode="ltGray">
                <a:xfrm>
                  <a:off x="2710972" y="1365908"/>
                  <a:ext cx="672307" cy="330674"/>
                </a:xfrm>
                <a:prstGeom prst="rect">
                  <a:avLst/>
                </a:prstGeom>
                <a:solidFill>
                  <a:srgbClr val="022315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96B67F7-6A1B-4F41-BDF0-4E24D9959112}"/>
                  </a:ext>
                </a:extLst>
              </p:cNvPr>
              <p:cNvSpPr txBox="1"/>
              <p:nvPr/>
            </p:nvSpPr>
            <p:spPr>
              <a:xfrm>
                <a:off x="2814026" y="679114"/>
                <a:ext cx="936923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Инженеры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EDC9D11-1D6F-4A37-B417-36832D00804B}"/>
                </a:ext>
              </a:extLst>
            </p:cNvPr>
            <p:cNvGrpSpPr/>
            <p:nvPr/>
          </p:nvGrpSpPr>
          <p:grpSpPr>
            <a:xfrm>
              <a:off x="10026712" y="679114"/>
              <a:ext cx="1772828" cy="847774"/>
              <a:chOff x="9242061" y="679114"/>
              <a:chExt cx="1772828" cy="847774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804C97BF-BD29-4E4A-B77A-A6D905CE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869" r="65845" b="27806"/>
              <a:stretch/>
            </p:blipFill>
            <p:spPr>
              <a:xfrm flipH="1">
                <a:off x="9242061" y="989525"/>
                <a:ext cx="1772828" cy="537363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6C69545-51D7-40EE-82DD-81328D562E27}"/>
                  </a:ext>
                </a:extLst>
              </p:cNvPr>
              <p:cNvSpPr txBox="1"/>
              <p:nvPr/>
            </p:nvSpPr>
            <p:spPr>
              <a:xfrm>
                <a:off x="9688868" y="679114"/>
                <a:ext cx="879215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Технологи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50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FDE1B8-F8ED-8149-B122-A25F28C57A63}"/>
              </a:ext>
            </a:extLst>
          </p:cNvPr>
          <p:cNvSpPr/>
          <p:nvPr/>
        </p:nvSpPr>
        <p:spPr bwMode="ltGray">
          <a:xfrm>
            <a:off x="8975130" y="1970317"/>
            <a:ext cx="2821425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Jupyter NB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8CA542-71A6-6046-9B3B-7C6300EC77A0}"/>
              </a:ext>
            </a:extLst>
          </p:cNvPr>
          <p:cNvSpPr/>
          <p:nvPr/>
        </p:nvSpPr>
        <p:spPr bwMode="ltGray">
          <a:xfrm>
            <a:off x="8975130" y="2553161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PyTorch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37473D-8DA5-E949-8AF9-501E8E96E524}"/>
              </a:ext>
            </a:extLst>
          </p:cNvPr>
          <p:cNvSpPr/>
          <p:nvPr/>
        </p:nvSpPr>
        <p:spPr bwMode="ltGray">
          <a:xfrm>
            <a:off x="8975130" y="3136005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Kubeflow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3EF0C4-0C38-C744-8397-75007D96FA63}"/>
              </a:ext>
            </a:extLst>
          </p:cNvPr>
          <p:cNvSpPr/>
          <p:nvPr/>
        </p:nvSpPr>
        <p:spPr bwMode="ltGray">
          <a:xfrm>
            <a:off x="8975130" y="3718849"/>
            <a:ext cx="283587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73D9F1B-516B-3749-B451-D0D7AD62E908}"/>
              </a:ext>
            </a:extLst>
          </p:cNvPr>
          <p:cNvSpPr/>
          <p:nvPr/>
        </p:nvSpPr>
        <p:spPr bwMode="ltGray">
          <a:xfrm>
            <a:off x="10677501" y="2553161"/>
            <a:ext cx="1133501" cy="982664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606D88-C833-4FA2-9F84-74102FC022D9}"/>
              </a:ext>
            </a:extLst>
          </p:cNvPr>
          <p:cNvSpPr/>
          <p:nvPr/>
        </p:nvSpPr>
        <p:spPr bwMode="ltGray">
          <a:xfrm>
            <a:off x="5577329" y="197401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Presto SQL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C14C73-5D70-4205-879C-3215233412A7}"/>
              </a:ext>
            </a:extLst>
          </p:cNvPr>
          <p:cNvSpPr/>
          <p:nvPr/>
        </p:nvSpPr>
        <p:spPr bwMode="ltGray">
          <a:xfrm>
            <a:off x="5577329" y="255685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Hive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3B4820E-74DB-4C50-82DB-067AA0D5CA26}"/>
              </a:ext>
            </a:extLst>
          </p:cNvPr>
          <p:cNvSpPr/>
          <p:nvPr/>
        </p:nvSpPr>
        <p:spPr bwMode="ltGray">
          <a:xfrm>
            <a:off x="5577329" y="313969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0A50C7-BEB5-43E2-B1D0-63B1D8768F6F}"/>
              </a:ext>
            </a:extLst>
          </p:cNvPr>
          <p:cNvSpPr/>
          <p:nvPr/>
        </p:nvSpPr>
        <p:spPr bwMode="ltGray">
          <a:xfrm>
            <a:off x="5577329" y="3722543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656B57F-F1F3-4B8C-8A5B-9412CC981962}"/>
              </a:ext>
            </a:extLst>
          </p:cNvPr>
          <p:cNvSpPr/>
          <p:nvPr/>
        </p:nvSpPr>
        <p:spPr bwMode="ltGray">
          <a:xfrm>
            <a:off x="2179064" y="1970317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Дельта-озеро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AB565C-FD47-474D-B36B-88E89E5C6ED9}"/>
              </a:ext>
            </a:extLst>
          </p:cNvPr>
          <p:cNvSpPr/>
          <p:nvPr/>
        </p:nvSpPr>
        <p:spPr bwMode="ltGray">
          <a:xfrm>
            <a:off x="2179064" y="255316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Livy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6DDC806-046B-4B72-8999-D8F965D386A1}"/>
              </a:ext>
            </a:extLst>
          </p:cNvPr>
          <p:cNvSpPr/>
          <p:nvPr/>
        </p:nvSpPr>
        <p:spPr bwMode="ltGray">
          <a:xfrm>
            <a:off x="2179064" y="313600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08CE13C-47E8-4AF2-8C85-8A2C38F57E26}"/>
              </a:ext>
            </a:extLst>
          </p:cNvPr>
          <p:cNvSpPr/>
          <p:nvPr/>
        </p:nvSpPr>
        <p:spPr bwMode="ltGray">
          <a:xfrm>
            <a:off x="2179064" y="371884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063094A-C339-4958-A9B6-A951692619F8}"/>
              </a:ext>
            </a:extLst>
          </p:cNvPr>
          <p:cNvSpPr/>
          <p:nvPr/>
        </p:nvSpPr>
        <p:spPr bwMode="ltGray">
          <a:xfrm>
            <a:off x="380998" y="1328553"/>
            <a:ext cx="1600201" cy="3437442"/>
          </a:xfrm>
          <a:prstGeom prst="rect">
            <a:avLst/>
          </a:prstGeom>
          <a:noFill/>
          <a:ln w="28575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Автоматизация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7965AFC-929B-4C50-9598-5FC2872B4AA2}"/>
              </a:ext>
            </a:extLst>
          </p:cNvPr>
          <p:cNvSpPr/>
          <p:nvPr/>
        </p:nvSpPr>
        <p:spPr bwMode="ltGray">
          <a:xfrm>
            <a:off x="2179064" y="1328552"/>
            <a:ext cx="9617491" cy="461665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Магазин приложений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ACD6531-A5DC-4DC1-8573-BCA77A22AE25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02E1E7C-AD19-409A-A330-AE88118B528E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829B6BF-645D-46B7-89BD-A9FC67753D7B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5F323D-B906-47D4-9EBA-8CBA06545860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57E7BCF-A1F2-4117-B5AA-B287CD89BC22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4968BA7-79FA-4CB1-899F-3DEDEC2EDA48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89" name="Grafika 55">
            <a:extLst>
              <a:ext uri="{FF2B5EF4-FFF2-40B4-BE49-F238E27FC236}">
                <a16:creationId xmlns:a16="http://schemas.microsoft.com/office/drawing/2014/main" id="{2A2C5176-B24D-44AD-A48C-DAED909B9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803CD6A-0F54-4983-89EF-8716C183B9F9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DB48126-6DE7-448B-814B-A773AD38FD7C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38DAC8-64C8-4BC0-8D56-6F494FEE572F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6E40646-2429-4F2F-8125-26231014DC87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F43E706-A502-4772-8448-06768EEBBD77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E04708D-20B9-4444-8083-90976B5C1001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F3DFD9-AB6D-4A4C-8F11-0A741D4E5C9F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FDA3F8C-E343-4FB3-A92F-1D39B6D4A927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F09DF87-C94B-4D4F-9DB0-9FE7A17A9C3E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F0117B4-D9F2-4100-9BFC-12B42217B8EA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5371653-DC03-41D3-978B-F64C7F7C8EEE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6046BBC-3CBD-4928-B8F8-DDDC6FF666ED}"/>
              </a:ext>
            </a:extLst>
          </p:cNvPr>
          <p:cNvGrpSpPr/>
          <p:nvPr/>
        </p:nvGrpSpPr>
        <p:grpSpPr>
          <a:xfrm>
            <a:off x="1796004" y="264330"/>
            <a:ext cx="10003536" cy="847774"/>
            <a:chOff x="1796004" y="679114"/>
            <a:chExt cx="10003536" cy="847774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99A36F6-616E-4A3B-9754-C804CE416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6192039" y="1050021"/>
              <a:ext cx="1211467" cy="476867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A746818-08D4-47F4-9A7D-E6D4A4F584DB}"/>
                </a:ext>
              </a:extLst>
            </p:cNvPr>
            <p:cNvSpPr txBox="1"/>
            <p:nvPr/>
          </p:nvSpPr>
          <p:spPr>
            <a:xfrm>
              <a:off x="6329698" y="679114"/>
              <a:ext cx="936154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Аналитики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C6B1CD9-5CCA-4128-93AD-1D12A7879F32}"/>
                </a:ext>
              </a:extLst>
            </p:cNvPr>
            <p:cNvGrpSpPr/>
            <p:nvPr/>
          </p:nvGrpSpPr>
          <p:grpSpPr>
            <a:xfrm>
              <a:off x="1796004" y="679114"/>
              <a:ext cx="1164490" cy="847774"/>
              <a:chOff x="2700241" y="679114"/>
              <a:chExt cx="1164490" cy="847774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EEC8702C-A038-49BD-BA1C-0DFBD5A90AA4}"/>
                  </a:ext>
                </a:extLst>
              </p:cNvPr>
              <p:cNvGrpSpPr/>
              <p:nvPr/>
            </p:nvGrpSpPr>
            <p:grpSpPr>
              <a:xfrm>
                <a:off x="2700241" y="992823"/>
                <a:ext cx="1164490" cy="534065"/>
                <a:chOff x="1122216" y="1365908"/>
                <a:chExt cx="2261063" cy="1036982"/>
              </a:xfrm>
            </p:grpSpPr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D3187B46-02AA-4175-A1CF-C9D795150A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78" t="28989" r="17909" b="35617"/>
                <a:stretch/>
              </p:blipFill>
              <p:spPr>
                <a:xfrm flipH="1">
                  <a:off x="1122216" y="1397074"/>
                  <a:ext cx="2147508" cy="1005816"/>
                </a:xfrm>
                <a:prstGeom prst="rect">
                  <a:avLst/>
                </a:prstGeom>
              </p:spPr>
            </p:pic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E100C79-B0DE-49CD-B281-1919E5B430A6}"/>
                    </a:ext>
                  </a:extLst>
                </p:cNvPr>
                <p:cNvSpPr/>
                <p:nvPr/>
              </p:nvSpPr>
              <p:spPr bwMode="ltGray">
                <a:xfrm>
                  <a:off x="2710972" y="1365908"/>
                  <a:ext cx="672307" cy="330674"/>
                </a:xfrm>
                <a:prstGeom prst="rect">
                  <a:avLst/>
                </a:prstGeom>
                <a:solidFill>
                  <a:srgbClr val="022315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0F579F4-B9BF-4263-8470-EE50912964AF}"/>
                  </a:ext>
                </a:extLst>
              </p:cNvPr>
              <p:cNvSpPr txBox="1"/>
              <p:nvPr/>
            </p:nvSpPr>
            <p:spPr>
              <a:xfrm>
                <a:off x="2814026" y="679114"/>
                <a:ext cx="936923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Инженеры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4F1EB09-9028-462C-AA85-2289F6EA0B34}"/>
                </a:ext>
              </a:extLst>
            </p:cNvPr>
            <p:cNvGrpSpPr/>
            <p:nvPr/>
          </p:nvGrpSpPr>
          <p:grpSpPr>
            <a:xfrm>
              <a:off x="10026712" y="679114"/>
              <a:ext cx="1772828" cy="847774"/>
              <a:chOff x="9242061" y="679114"/>
              <a:chExt cx="1772828" cy="847774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5A7AEEC3-ED3D-4AAA-AE27-8DDD0E4D1D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869" r="65845" b="27806"/>
              <a:stretch/>
            </p:blipFill>
            <p:spPr>
              <a:xfrm flipH="1">
                <a:off x="9242061" y="989525"/>
                <a:ext cx="1772828" cy="537363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BDCC5E0-1EAA-486A-86F0-B04158D5063B}"/>
                  </a:ext>
                </a:extLst>
              </p:cNvPr>
              <p:cNvSpPr txBox="1"/>
              <p:nvPr/>
            </p:nvSpPr>
            <p:spPr>
              <a:xfrm>
                <a:off x="9688868" y="679114"/>
                <a:ext cx="879215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Технологи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06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41702B9-60AE-C84D-B507-ABE51EA61401}"/>
              </a:ext>
            </a:extLst>
          </p:cNvPr>
          <p:cNvSpPr/>
          <p:nvPr/>
        </p:nvSpPr>
        <p:spPr bwMode="ltGray">
          <a:xfrm>
            <a:off x="2179064" y="4373810"/>
            <a:ext cx="9622604" cy="369332"/>
          </a:xfrm>
          <a:prstGeom prst="rect">
            <a:avLst/>
          </a:pr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Файловое и Объектное хранилище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DC39E3-24E8-4181-A5FC-26994AB4F4AD}"/>
              </a:ext>
            </a:extLst>
          </p:cNvPr>
          <p:cNvSpPr/>
          <p:nvPr/>
        </p:nvSpPr>
        <p:spPr bwMode="ltGray">
          <a:xfrm>
            <a:off x="8975130" y="1970317"/>
            <a:ext cx="2821425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Jupyter NB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D78AEB-B00E-4AA2-B6FD-EA02A6EC66C2}"/>
              </a:ext>
            </a:extLst>
          </p:cNvPr>
          <p:cNvSpPr/>
          <p:nvPr/>
        </p:nvSpPr>
        <p:spPr bwMode="ltGray">
          <a:xfrm>
            <a:off x="8975130" y="2553161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PyTorch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3C7AA7-4549-4863-931A-C5BAB22D3A2C}"/>
              </a:ext>
            </a:extLst>
          </p:cNvPr>
          <p:cNvSpPr/>
          <p:nvPr/>
        </p:nvSpPr>
        <p:spPr bwMode="ltGray">
          <a:xfrm>
            <a:off x="8975130" y="3136005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Kubeflow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FFF21F-6282-43CB-8572-BF983D830FF9}"/>
              </a:ext>
            </a:extLst>
          </p:cNvPr>
          <p:cNvSpPr/>
          <p:nvPr/>
        </p:nvSpPr>
        <p:spPr bwMode="ltGray">
          <a:xfrm>
            <a:off x="8975130" y="3718849"/>
            <a:ext cx="283587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45DC08B-175E-4D18-A67A-A1818FD57A45}"/>
              </a:ext>
            </a:extLst>
          </p:cNvPr>
          <p:cNvSpPr/>
          <p:nvPr/>
        </p:nvSpPr>
        <p:spPr bwMode="ltGray">
          <a:xfrm>
            <a:off x="10677501" y="2553161"/>
            <a:ext cx="1133501" cy="982664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D482DE-C2A3-4128-808B-2B12F190FFD6}"/>
              </a:ext>
            </a:extLst>
          </p:cNvPr>
          <p:cNvSpPr/>
          <p:nvPr/>
        </p:nvSpPr>
        <p:spPr bwMode="ltGray">
          <a:xfrm>
            <a:off x="5577329" y="197401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Presto SQL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3300DCF-3519-4A35-B68B-25CDED269F96}"/>
              </a:ext>
            </a:extLst>
          </p:cNvPr>
          <p:cNvSpPr/>
          <p:nvPr/>
        </p:nvSpPr>
        <p:spPr bwMode="ltGray">
          <a:xfrm>
            <a:off x="5577329" y="255685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Hive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88346D9-04D4-4BEF-9D68-B74EDA393A35}"/>
              </a:ext>
            </a:extLst>
          </p:cNvPr>
          <p:cNvSpPr/>
          <p:nvPr/>
        </p:nvSpPr>
        <p:spPr bwMode="ltGray">
          <a:xfrm>
            <a:off x="5577329" y="313969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1DC75E-F564-412B-BF5C-B899F2491C84}"/>
              </a:ext>
            </a:extLst>
          </p:cNvPr>
          <p:cNvSpPr/>
          <p:nvPr/>
        </p:nvSpPr>
        <p:spPr bwMode="ltGray">
          <a:xfrm>
            <a:off x="5577329" y="3722543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B150189-E601-4232-AF27-C5F81557E0D4}"/>
              </a:ext>
            </a:extLst>
          </p:cNvPr>
          <p:cNvSpPr/>
          <p:nvPr/>
        </p:nvSpPr>
        <p:spPr bwMode="ltGray">
          <a:xfrm>
            <a:off x="2179064" y="1970317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Дельта-озеро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A4150C7-CC52-44CA-B97A-2BBA82F80E4F}"/>
              </a:ext>
            </a:extLst>
          </p:cNvPr>
          <p:cNvSpPr/>
          <p:nvPr/>
        </p:nvSpPr>
        <p:spPr bwMode="ltGray">
          <a:xfrm>
            <a:off x="2179064" y="255316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Livy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C97965-10F8-4CE2-BFCB-6F35D87D7D7B}"/>
              </a:ext>
            </a:extLst>
          </p:cNvPr>
          <p:cNvSpPr/>
          <p:nvPr/>
        </p:nvSpPr>
        <p:spPr bwMode="ltGray">
          <a:xfrm>
            <a:off x="2179064" y="313600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6CA051B-610F-4E6E-9C20-37CC9F1C10FE}"/>
              </a:ext>
            </a:extLst>
          </p:cNvPr>
          <p:cNvSpPr/>
          <p:nvPr/>
        </p:nvSpPr>
        <p:spPr bwMode="ltGray">
          <a:xfrm>
            <a:off x="2179064" y="371884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94704C4-5B8F-4215-9161-F9EDA1C7BE2D}"/>
              </a:ext>
            </a:extLst>
          </p:cNvPr>
          <p:cNvSpPr/>
          <p:nvPr/>
        </p:nvSpPr>
        <p:spPr bwMode="ltGray">
          <a:xfrm>
            <a:off x="380998" y="1328553"/>
            <a:ext cx="1600201" cy="3437442"/>
          </a:xfrm>
          <a:prstGeom prst="rect">
            <a:avLst/>
          </a:prstGeom>
          <a:noFill/>
          <a:ln w="28575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Автоматизация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C96B1B1-FFBD-45E0-83B8-FC46B56D82CE}"/>
              </a:ext>
            </a:extLst>
          </p:cNvPr>
          <p:cNvSpPr/>
          <p:nvPr/>
        </p:nvSpPr>
        <p:spPr bwMode="ltGray">
          <a:xfrm>
            <a:off x="2179064" y="1328552"/>
            <a:ext cx="9617491" cy="461665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Магазин приложений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AC310AB-A624-4C8D-93D2-C6249213BAF9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AF58518-56E8-4D69-803E-C7F439B51E4A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709851E-6C3A-49E4-810E-FA1A4333735F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61B83E-2AD6-44C5-BAFD-855211D46D61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54BA799-89C9-4673-AC3A-A369BC1F30A6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C4F070-2151-42CB-A344-3F3ECF8CD5C5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95" name="Grafika 55">
            <a:extLst>
              <a:ext uri="{FF2B5EF4-FFF2-40B4-BE49-F238E27FC236}">
                <a16:creationId xmlns:a16="http://schemas.microsoft.com/office/drawing/2014/main" id="{6E17675E-C8A1-48C4-A3C5-D4F862937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915083F-2C41-4953-89E6-1997DA8A5F7B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A4F1F36-9C32-4AFB-8A9E-04D02FEAA2B6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F3EE70C-71AD-41ED-8F5A-FD5A3D7AFAE4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C33F0A0-E44D-40E5-BF9F-CEB119CA7BCF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785416C-A841-4EB7-91E0-87D060BF1CAF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E445C36-1D6D-422A-91FF-803E0DBD5D98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FDCA890-FC46-4982-B39D-27A354AF696A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5276540-EDA3-4BA0-841B-520292084463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EC5DD4-E10D-410D-BEBD-7197A09CE238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4B6111F-DFCF-411A-BDE8-9F816F978F84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70B61EF-8E35-4C08-B4B9-001C2435A672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C88DB1F-0E61-443B-BD1B-77C25268C733}"/>
              </a:ext>
            </a:extLst>
          </p:cNvPr>
          <p:cNvGrpSpPr/>
          <p:nvPr/>
        </p:nvGrpSpPr>
        <p:grpSpPr>
          <a:xfrm>
            <a:off x="1796004" y="264330"/>
            <a:ext cx="10003536" cy="847774"/>
            <a:chOff x="1796004" y="679114"/>
            <a:chExt cx="10003536" cy="84777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A63B78F-EBF8-4238-BDE6-9412715A5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6192039" y="1050021"/>
              <a:ext cx="1211467" cy="476867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7D8D393-51F9-400B-83B1-3F31E9F7EF41}"/>
                </a:ext>
              </a:extLst>
            </p:cNvPr>
            <p:cNvSpPr txBox="1"/>
            <p:nvPr/>
          </p:nvSpPr>
          <p:spPr>
            <a:xfrm>
              <a:off x="6329698" y="679114"/>
              <a:ext cx="936154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Аналитики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1FAD07F-F858-4899-8005-7B5F0953EEB8}"/>
                </a:ext>
              </a:extLst>
            </p:cNvPr>
            <p:cNvGrpSpPr/>
            <p:nvPr/>
          </p:nvGrpSpPr>
          <p:grpSpPr>
            <a:xfrm>
              <a:off x="1796004" y="679114"/>
              <a:ext cx="1164490" cy="847774"/>
              <a:chOff x="2700241" y="679114"/>
              <a:chExt cx="1164490" cy="847774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4E983F7-A625-420C-8A04-E4AE09701560}"/>
                  </a:ext>
                </a:extLst>
              </p:cNvPr>
              <p:cNvGrpSpPr/>
              <p:nvPr/>
            </p:nvGrpSpPr>
            <p:grpSpPr>
              <a:xfrm>
                <a:off x="2700241" y="992823"/>
                <a:ext cx="1164490" cy="534065"/>
                <a:chOff x="1122216" y="1365908"/>
                <a:chExt cx="2261063" cy="1036982"/>
              </a:xfrm>
            </p:grpSpPr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6C065218-AB4B-4D1A-8D73-3CBE362DD5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78" t="28989" r="17909" b="35617"/>
                <a:stretch/>
              </p:blipFill>
              <p:spPr>
                <a:xfrm flipH="1">
                  <a:off x="1122216" y="1397074"/>
                  <a:ext cx="2147508" cy="1005816"/>
                </a:xfrm>
                <a:prstGeom prst="rect">
                  <a:avLst/>
                </a:prstGeom>
              </p:spPr>
            </p:pic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183C19FC-112D-4107-809E-DA7440257EAE}"/>
                    </a:ext>
                  </a:extLst>
                </p:cNvPr>
                <p:cNvSpPr/>
                <p:nvPr/>
              </p:nvSpPr>
              <p:spPr bwMode="ltGray">
                <a:xfrm>
                  <a:off x="2710972" y="1365908"/>
                  <a:ext cx="672307" cy="330674"/>
                </a:xfrm>
                <a:prstGeom prst="rect">
                  <a:avLst/>
                </a:prstGeom>
                <a:solidFill>
                  <a:srgbClr val="022315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335A035-3ADB-4622-A66F-FD590F52F514}"/>
                  </a:ext>
                </a:extLst>
              </p:cNvPr>
              <p:cNvSpPr txBox="1"/>
              <p:nvPr/>
            </p:nvSpPr>
            <p:spPr>
              <a:xfrm>
                <a:off x="2814026" y="679114"/>
                <a:ext cx="936923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Инженеры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635CCE7-079C-41D0-8338-EC71EE2539D0}"/>
                </a:ext>
              </a:extLst>
            </p:cNvPr>
            <p:cNvGrpSpPr/>
            <p:nvPr/>
          </p:nvGrpSpPr>
          <p:grpSpPr>
            <a:xfrm>
              <a:off x="10026712" y="679114"/>
              <a:ext cx="1772828" cy="847774"/>
              <a:chOff x="9242061" y="679114"/>
              <a:chExt cx="1772828" cy="847774"/>
            </a:xfrm>
          </p:grpSpPr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E1CB2DA6-10EB-40AE-B7D9-21AD46297C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869" r="65845" b="27806"/>
              <a:stretch/>
            </p:blipFill>
            <p:spPr>
              <a:xfrm flipH="1">
                <a:off x="9242061" y="989525"/>
                <a:ext cx="1772828" cy="537363"/>
              </a:xfrm>
              <a:prstGeom prst="rect">
                <a:avLst/>
              </a:prstGeom>
            </p:spPr>
          </p:pic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FF15974-3F74-4C61-917A-9DBE07473BAC}"/>
                  </a:ext>
                </a:extLst>
              </p:cNvPr>
              <p:cNvSpPr txBox="1"/>
              <p:nvPr/>
            </p:nvSpPr>
            <p:spPr>
              <a:xfrm>
                <a:off x="9688868" y="679114"/>
                <a:ext cx="879215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Технологи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83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DE4020B-8F3E-8C4F-AD1A-E4BC9BECADCC}"/>
              </a:ext>
            </a:extLst>
          </p:cNvPr>
          <p:cNvCxnSpPr>
            <a:cxnSpLocks/>
          </p:cNvCxnSpPr>
          <p:nvPr/>
        </p:nvCxnSpPr>
        <p:spPr>
          <a:xfrm>
            <a:off x="8268942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FBB7A20-9944-EC46-AD10-05C513788739}"/>
              </a:ext>
            </a:extLst>
          </p:cNvPr>
          <p:cNvCxnSpPr>
            <a:cxnSpLocks/>
          </p:cNvCxnSpPr>
          <p:nvPr/>
        </p:nvCxnSpPr>
        <p:spPr>
          <a:xfrm>
            <a:off x="8994806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429919-4058-4646-9396-3AAAC2F9E836}"/>
              </a:ext>
            </a:extLst>
          </p:cNvPr>
          <p:cNvGrpSpPr/>
          <p:nvPr/>
        </p:nvGrpSpPr>
        <p:grpSpPr>
          <a:xfrm>
            <a:off x="4497763" y="4743142"/>
            <a:ext cx="605051" cy="930792"/>
            <a:chOff x="4497763" y="4743142"/>
            <a:chExt cx="605051" cy="930792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14ADA41-B9F3-204D-A06E-7FEAACA7073B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4800288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5AF4A59-97BF-2048-A343-8E100EBAAB17}"/>
                </a:ext>
              </a:extLst>
            </p:cNvPr>
            <p:cNvSpPr/>
            <p:nvPr/>
          </p:nvSpPr>
          <p:spPr bwMode="ltGray">
            <a:xfrm>
              <a:off x="4497763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C98969-3DBD-D246-B59C-2B64AF97CF25}"/>
              </a:ext>
            </a:extLst>
          </p:cNvPr>
          <p:cNvGrpSpPr/>
          <p:nvPr/>
        </p:nvGrpSpPr>
        <p:grpSpPr>
          <a:xfrm>
            <a:off x="5223627" y="4743142"/>
            <a:ext cx="605051" cy="930792"/>
            <a:chOff x="5223627" y="4743142"/>
            <a:chExt cx="605051" cy="930792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867C291-FE4C-7741-915F-7D77EF058A00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5526152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F08E58F-849C-2445-8A67-8A1AF6667452}"/>
                </a:ext>
              </a:extLst>
            </p:cNvPr>
            <p:cNvSpPr/>
            <p:nvPr/>
          </p:nvSpPr>
          <p:spPr bwMode="ltGray">
            <a:xfrm>
              <a:off x="5223627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26E8E7-36C7-BC45-89B7-29BFB5114148}"/>
              </a:ext>
            </a:extLst>
          </p:cNvPr>
          <p:cNvGrpSpPr/>
          <p:nvPr/>
        </p:nvGrpSpPr>
        <p:grpSpPr>
          <a:xfrm>
            <a:off x="5949491" y="4743142"/>
            <a:ext cx="605051" cy="930792"/>
            <a:chOff x="5949491" y="4743142"/>
            <a:chExt cx="605051" cy="93079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BC7EB79-D439-5E41-BD78-1FC5575F9E03}"/>
                </a:ext>
              </a:extLst>
            </p:cNvPr>
            <p:cNvCxnSpPr>
              <a:cxnSpLocks/>
              <a:endCxn id="70" idx="0"/>
            </p:cNvCxnSpPr>
            <p:nvPr/>
          </p:nvCxnSpPr>
          <p:spPr>
            <a:xfrm>
              <a:off x="6252016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D240D29-77D9-5B4B-A151-40C891C3BA6C}"/>
                </a:ext>
              </a:extLst>
            </p:cNvPr>
            <p:cNvSpPr/>
            <p:nvPr/>
          </p:nvSpPr>
          <p:spPr bwMode="ltGray">
            <a:xfrm>
              <a:off x="5949491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0883B3-EF37-D646-9F78-3A4B4AA88839}"/>
              </a:ext>
            </a:extLst>
          </p:cNvPr>
          <p:cNvGrpSpPr/>
          <p:nvPr/>
        </p:nvGrpSpPr>
        <p:grpSpPr>
          <a:xfrm>
            <a:off x="10875906" y="4743142"/>
            <a:ext cx="605051" cy="930792"/>
            <a:chOff x="10875906" y="4743142"/>
            <a:chExt cx="605051" cy="93079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041D3DE-DEE7-DD42-8510-6A028BBFC947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>
              <a:off x="11178431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0A8CA0A-EC3E-EF48-B05D-DBA5CADDAA40}"/>
                </a:ext>
              </a:extLst>
            </p:cNvPr>
            <p:cNvSpPr/>
            <p:nvPr/>
          </p:nvSpPr>
          <p:spPr bwMode="ltGray">
            <a:xfrm>
              <a:off x="10875906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D22387BB-119A-4D94-BACE-3D0B97FC1AE8}"/>
              </a:ext>
            </a:extLst>
          </p:cNvPr>
          <p:cNvSpPr/>
          <p:nvPr/>
        </p:nvSpPr>
        <p:spPr bwMode="ltGray">
          <a:xfrm>
            <a:off x="2179064" y="4373810"/>
            <a:ext cx="9622604" cy="369332"/>
          </a:xfrm>
          <a:prstGeom prst="rect">
            <a:avLst/>
          </a:pr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Файловое и Объектное хранилище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9AE1F43-1935-4C83-B1B8-A7192C4BF40E}"/>
              </a:ext>
            </a:extLst>
          </p:cNvPr>
          <p:cNvSpPr/>
          <p:nvPr/>
        </p:nvSpPr>
        <p:spPr bwMode="ltGray">
          <a:xfrm>
            <a:off x="8975130" y="1970317"/>
            <a:ext cx="2821425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Jupyter NB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5F98BBC-7B6E-4215-98AC-9CE476584F7B}"/>
              </a:ext>
            </a:extLst>
          </p:cNvPr>
          <p:cNvSpPr/>
          <p:nvPr/>
        </p:nvSpPr>
        <p:spPr bwMode="ltGray">
          <a:xfrm>
            <a:off x="8975130" y="2553161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PyTorch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A236D9-7B7C-4B98-84AF-056B0624DC8C}"/>
              </a:ext>
            </a:extLst>
          </p:cNvPr>
          <p:cNvSpPr/>
          <p:nvPr/>
        </p:nvSpPr>
        <p:spPr bwMode="ltGray">
          <a:xfrm>
            <a:off x="8975130" y="3136005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Kubeflow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8DBFD61-0242-4FD6-A297-AF3B2722C43B}"/>
              </a:ext>
            </a:extLst>
          </p:cNvPr>
          <p:cNvSpPr/>
          <p:nvPr/>
        </p:nvSpPr>
        <p:spPr bwMode="ltGray">
          <a:xfrm>
            <a:off x="8975130" y="3718849"/>
            <a:ext cx="283587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EAF715-679E-4AED-916F-FAA63979683A}"/>
              </a:ext>
            </a:extLst>
          </p:cNvPr>
          <p:cNvSpPr/>
          <p:nvPr/>
        </p:nvSpPr>
        <p:spPr bwMode="ltGray">
          <a:xfrm>
            <a:off x="10677501" y="2553161"/>
            <a:ext cx="1133501" cy="982664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509CB53-2D26-4B78-A17F-FFCDA18F82F7}"/>
              </a:ext>
            </a:extLst>
          </p:cNvPr>
          <p:cNvSpPr/>
          <p:nvPr/>
        </p:nvSpPr>
        <p:spPr bwMode="ltGray">
          <a:xfrm>
            <a:off x="5577329" y="197401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Presto SQL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849CEB-AFEC-4362-A3D5-B03F2236D990}"/>
              </a:ext>
            </a:extLst>
          </p:cNvPr>
          <p:cNvSpPr/>
          <p:nvPr/>
        </p:nvSpPr>
        <p:spPr bwMode="ltGray">
          <a:xfrm>
            <a:off x="5577329" y="255685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Hive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E0CABF2-BA41-4F2B-A2D5-DA243AE11D3A}"/>
              </a:ext>
            </a:extLst>
          </p:cNvPr>
          <p:cNvSpPr/>
          <p:nvPr/>
        </p:nvSpPr>
        <p:spPr bwMode="ltGray">
          <a:xfrm>
            <a:off x="5577329" y="313969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E0425E1-B75D-4538-B558-B89FEB18A3DA}"/>
              </a:ext>
            </a:extLst>
          </p:cNvPr>
          <p:cNvSpPr/>
          <p:nvPr/>
        </p:nvSpPr>
        <p:spPr bwMode="ltGray">
          <a:xfrm>
            <a:off x="5577329" y="3722543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02C24BF-7040-432A-87D9-B0F34762A5E9}"/>
              </a:ext>
            </a:extLst>
          </p:cNvPr>
          <p:cNvSpPr/>
          <p:nvPr/>
        </p:nvSpPr>
        <p:spPr bwMode="ltGray">
          <a:xfrm>
            <a:off x="2179064" y="1970317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Дельта-озеро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BA351FB-6E6F-4E55-AEF0-30B2032F93EF}"/>
              </a:ext>
            </a:extLst>
          </p:cNvPr>
          <p:cNvSpPr/>
          <p:nvPr/>
        </p:nvSpPr>
        <p:spPr bwMode="ltGray">
          <a:xfrm>
            <a:off x="2179064" y="255316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Livy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06B7B39-6957-49EB-AEC7-A73FFA97F763}"/>
              </a:ext>
            </a:extLst>
          </p:cNvPr>
          <p:cNvSpPr/>
          <p:nvPr/>
        </p:nvSpPr>
        <p:spPr bwMode="ltGray">
          <a:xfrm>
            <a:off x="2179064" y="313600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6D3380C-ADF2-4259-ACE7-F41681CCC9E1}"/>
              </a:ext>
            </a:extLst>
          </p:cNvPr>
          <p:cNvSpPr/>
          <p:nvPr/>
        </p:nvSpPr>
        <p:spPr bwMode="ltGray">
          <a:xfrm>
            <a:off x="2179064" y="371884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2DE9D06-5E57-4DC3-8C6A-BFD2C01EE5D2}"/>
              </a:ext>
            </a:extLst>
          </p:cNvPr>
          <p:cNvSpPr/>
          <p:nvPr/>
        </p:nvSpPr>
        <p:spPr bwMode="ltGray">
          <a:xfrm>
            <a:off x="380998" y="1328553"/>
            <a:ext cx="1600201" cy="3437442"/>
          </a:xfrm>
          <a:prstGeom prst="rect">
            <a:avLst/>
          </a:prstGeom>
          <a:noFill/>
          <a:ln w="28575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Автоматизация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81DA35C-2181-48EC-9F19-7AF51A2D9E49}"/>
              </a:ext>
            </a:extLst>
          </p:cNvPr>
          <p:cNvSpPr/>
          <p:nvPr/>
        </p:nvSpPr>
        <p:spPr bwMode="ltGray">
          <a:xfrm>
            <a:off x="2179064" y="1328552"/>
            <a:ext cx="9617491" cy="461665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Магазин приложений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D885BE3-CDA4-4BB5-8207-A7570FE11561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9AC676E-677A-4344-A90F-1349FF556ED7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F98D7F4-DC3E-408A-B74A-D789B820EAE1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E7E25F2-6E19-4B3F-978C-C905EC66AE11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77C3537-8464-4ABC-A8DC-669F25DD91E9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7987A98-3310-4016-825A-AC4708B005CA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103" name="Grafika 55">
            <a:extLst>
              <a:ext uri="{FF2B5EF4-FFF2-40B4-BE49-F238E27FC236}">
                <a16:creationId xmlns:a16="http://schemas.microsoft.com/office/drawing/2014/main" id="{1B23E259-B58E-4C3B-919B-C5EA6F8A0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FBD513D8-A716-4667-B893-1A0BC622905A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C348D0C-9D4B-4457-B334-255D7619F7A3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A33671B-749C-440C-9479-FE649B807681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015BC38-90D9-4D5C-9077-640E0860CFF4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ABCDA47-75E2-4222-AAF2-A9A0BCE5423B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EF18003-6880-4DE7-B28B-859D25BE4A60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05E6B27-2266-4924-A717-EF69DE6A0401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B4F03FC-C1D8-4F16-A7D2-A54D7D326F22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6EF52D7-380A-4307-BD1F-B9D389E2254F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60F843D-FA8E-46A6-ABA4-6BA454E90290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8DB63AD-1B60-44E8-AB46-3192A53FD654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D04A464-53FE-4304-9B0C-80BB5F278603}"/>
              </a:ext>
            </a:extLst>
          </p:cNvPr>
          <p:cNvGrpSpPr/>
          <p:nvPr/>
        </p:nvGrpSpPr>
        <p:grpSpPr>
          <a:xfrm>
            <a:off x="1796004" y="264330"/>
            <a:ext cx="10003536" cy="847774"/>
            <a:chOff x="1796004" y="679114"/>
            <a:chExt cx="10003536" cy="847774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E68644EC-FFA0-4A0B-B818-04DA46FDE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6192039" y="1050021"/>
              <a:ext cx="1211467" cy="476867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519A2E9-B19B-4C44-888D-A5E4CED930D3}"/>
                </a:ext>
              </a:extLst>
            </p:cNvPr>
            <p:cNvSpPr txBox="1"/>
            <p:nvPr/>
          </p:nvSpPr>
          <p:spPr>
            <a:xfrm>
              <a:off x="6329698" y="679114"/>
              <a:ext cx="936154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Аналитики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E77BC79-E6EB-4096-A9F7-4A3376F2D6B1}"/>
                </a:ext>
              </a:extLst>
            </p:cNvPr>
            <p:cNvGrpSpPr/>
            <p:nvPr/>
          </p:nvGrpSpPr>
          <p:grpSpPr>
            <a:xfrm>
              <a:off x="1796004" y="679114"/>
              <a:ext cx="1164490" cy="847774"/>
              <a:chOff x="2700241" y="679114"/>
              <a:chExt cx="1164490" cy="847774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6F54BE16-8D7D-403D-A48A-D8009FEAB1C4}"/>
                  </a:ext>
                </a:extLst>
              </p:cNvPr>
              <p:cNvGrpSpPr/>
              <p:nvPr/>
            </p:nvGrpSpPr>
            <p:grpSpPr>
              <a:xfrm>
                <a:off x="2700241" y="992823"/>
                <a:ext cx="1164490" cy="534065"/>
                <a:chOff x="1122216" y="1365908"/>
                <a:chExt cx="2261063" cy="1036982"/>
              </a:xfrm>
            </p:grpSpPr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427813C3-9408-4B3C-86D0-ED8EA67ED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78" t="28989" r="17909" b="35617"/>
                <a:stretch/>
              </p:blipFill>
              <p:spPr>
                <a:xfrm flipH="1">
                  <a:off x="1122216" y="1397074"/>
                  <a:ext cx="2147508" cy="1005816"/>
                </a:xfrm>
                <a:prstGeom prst="rect">
                  <a:avLst/>
                </a:prstGeom>
              </p:spPr>
            </p:pic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9A22663D-6E91-4CD6-B291-3BF86A9B737D}"/>
                    </a:ext>
                  </a:extLst>
                </p:cNvPr>
                <p:cNvSpPr/>
                <p:nvPr/>
              </p:nvSpPr>
              <p:spPr bwMode="ltGray">
                <a:xfrm>
                  <a:off x="2710972" y="1365908"/>
                  <a:ext cx="672307" cy="330674"/>
                </a:xfrm>
                <a:prstGeom prst="rect">
                  <a:avLst/>
                </a:prstGeom>
                <a:solidFill>
                  <a:srgbClr val="022315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0C5D4C5-5146-41B6-8069-951CF966444A}"/>
                  </a:ext>
                </a:extLst>
              </p:cNvPr>
              <p:cNvSpPr txBox="1"/>
              <p:nvPr/>
            </p:nvSpPr>
            <p:spPr>
              <a:xfrm>
                <a:off x="2814026" y="679114"/>
                <a:ext cx="936923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Инженеры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223270F-9692-471A-A53A-F671C3B4D225}"/>
                </a:ext>
              </a:extLst>
            </p:cNvPr>
            <p:cNvGrpSpPr/>
            <p:nvPr/>
          </p:nvGrpSpPr>
          <p:grpSpPr>
            <a:xfrm>
              <a:off x="10026712" y="679114"/>
              <a:ext cx="1772828" cy="847774"/>
              <a:chOff x="9242061" y="679114"/>
              <a:chExt cx="1772828" cy="847774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F883BA46-DE61-47BF-A50B-2AC7F077F4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869" r="65845" b="27806"/>
              <a:stretch/>
            </p:blipFill>
            <p:spPr>
              <a:xfrm flipH="1">
                <a:off x="9242061" y="989525"/>
                <a:ext cx="1772828" cy="537363"/>
              </a:xfrm>
              <a:prstGeom prst="rect">
                <a:avLst/>
              </a:prstGeom>
            </p:spPr>
          </p:pic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689DECC-F36D-4723-87BE-4FF84975D16B}"/>
                  </a:ext>
                </a:extLst>
              </p:cNvPr>
              <p:cNvSpPr txBox="1"/>
              <p:nvPr/>
            </p:nvSpPr>
            <p:spPr>
              <a:xfrm>
                <a:off x="9688868" y="679114"/>
                <a:ext cx="879215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Технологи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05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Elbow Connector 106">
            <a:extLst>
              <a:ext uri="{FF2B5EF4-FFF2-40B4-BE49-F238E27FC236}">
                <a16:creationId xmlns:a16="http://schemas.microsoft.com/office/drawing/2014/main" id="{5C8D5B29-513D-5740-9CEA-CB7C60A60332}"/>
              </a:ext>
            </a:extLst>
          </p:cNvPr>
          <p:cNvCxnSpPr>
            <a:cxnSpLocks/>
            <a:endCxn id="96" idx="2"/>
          </p:cNvCxnSpPr>
          <p:nvPr/>
        </p:nvCxnSpPr>
        <p:spPr>
          <a:xfrm rot="5400000" flipH="1" flipV="1">
            <a:off x="6749440" y="819303"/>
            <a:ext cx="1196046" cy="8018099"/>
          </a:xfrm>
          <a:prstGeom prst="bentConnector3">
            <a:avLst>
              <a:gd name="adj1" fmla="val 50000"/>
            </a:avLst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DE4020B-8F3E-8C4F-AD1A-E4BC9BECADCC}"/>
              </a:ext>
            </a:extLst>
          </p:cNvPr>
          <p:cNvCxnSpPr>
            <a:cxnSpLocks/>
          </p:cNvCxnSpPr>
          <p:nvPr/>
        </p:nvCxnSpPr>
        <p:spPr>
          <a:xfrm>
            <a:off x="8268942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FBB7A20-9944-EC46-AD10-05C513788739}"/>
              </a:ext>
            </a:extLst>
          </p:cNvPr>
          <p:cNvCxnSpPr>
            <a:cxnSpLocks/>
          </p:cNvCxnSpPr>
          <p:nvPr/>
        </p:nvCxnSpPr>
        <p:spPr>
          <a:xfrm>
            <a:off x="8994806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429919-4058-4646-9396-3AAAC2F9E836}"/>
              </a:ext>
            </a:extLst>
          </p:cNvPr>
          <p:cNvGrpSpPr/>
          <p:nvPr/>
        </p:nvGrpSpPr>
        <p:grpSpPr>
          <a:xfrm>
            <a:off x="4497763" y="4743142"/>
            <a:ext cx="605051" cy="930792"/>
            <a:chOff x="4497763" y="4743142"/>
            <a:chExt cx="605051" cy="930792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14ADA41-B9F3-204D-A06E-7FEAACA7073B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4800288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5AF4A59-97BF-2048-A343-8E100EBAAB17}"/>
                </a:ext>
              </a:extLst>
            </p:cNvPr>
            <p:cNvSpPr/>
            <p:nvPr/>
          </p:nvSpPr>
          <p:spPr bwMode="ltGray">
            <a:xfrm>
              <a:off x="4497763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C98969-3DBD-D246-B59C-2B64AF97CF25}"/>
              </a:ext>
            </a:extLst>
          </p:cNvPr>
          <p:cNvGrpSpPr/>
          <p:nvPr/>
        </p:nvGrpSpPr>
        <p:grpSpPr>
          <a:xfrm>
            <a:off x="5223627" y="4743142"/>
            <a:ext cx="605051" cy="930792"/>
            <a:chOff x="5223627" y="4743142"/>
            <a:chExt cx="605051" cy="930792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867C291-FE4C-7741-915F-7D77EF058A00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5526152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F08E58F-849C-2445-8A67-8A1AF6667452}"/>
                </a:ext>
              </a:extLst>
            </p:cNvPr>
            <p:cNvSpPr/>
            <p:nvPr/>
          </p:nvSpPr>
          <p:spPr bwMode="ltGray">
            <a:xfrm>
              <a:off x="5223627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26E8E7-36C7-BC45-89B7-29BFB5114148}"/>
              </a:ext>
            </a:extLst>
          </p:cNvPr>
          <p:cNvGrpSpPr/>
          <p:nvPr/>
        </p:nvGrpSpPr>
        <p:grpSpPr>
          <a:xfrm>
            <a:off x="5949491" y="4743142"/>
            <a:ext cx="605051" cy="930792"/>
            <a:chOff x="5949491" y="4743142"/>
            <a:chExt cx="605051" cy="93079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BC7EB79-D439-5E41-BD78-1FC5575F9E03}"/>
                </a:ext>
              </a:extLst>
            </p:cNvPr>
            <p:cNvCxnSpPr>
              <a:cxnSpLocks/>
              <a:endCxn id="70" idx="0"/>
            </p:cNvCxnSpPr>
            <p:nvPr/>
          </p:nvCxnSpPr>
          <p:spPr>
            <a:xfrm>
              <a:off x="6252016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D240D29-77D9-5B4B-A151-40C891C3BA6C}"/>
                </a:ext>
              </a:extLst>
            </p:cNvPr>
            <p:cNvSpPr/>
            <p:nvPr/>
          </p:nvSpPr>
          <p:spPr bwMode="ltGray">
            <a:xfrm>
              <a:off x="5949491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0883B3-EF37-D646-9F78-3A4B4AA88839}"/>
              </a:ext>
            </a:extLst>
          </p:cNvPr>
          <p:cNvGrpSpPr/>
          <p:nvPr/>
        </p:nvGrpSpPr>
        <p:grpSpPr>
          <a:xfrm>
            <a:off x="10875906" y="4743142"/>
            <a:ext cx="605051" cy="930792"/>
            <a:chOff x="10875906" y="4743142"/>
            <a:chExt cx="605051" cy="93079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041D3DE-DEE7-DD42-8510-6A028BBFC947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>
              <a:off x="11178431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0A8CA0A-EC3E-EF48-B05D-DBA5CADDAA40}"/>
                </a:ext>
              </a:extLst>
            </p:cNvPr>
            <p:cNvSpPr/>
            <p:nvPr/>
          </p:nvSpPr>
          <p:spPr bwMode="ltGray">
            <a:xfrm>
              <a:off x="10875906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89343F8-F3D5-4E71-A2E4-657B4F0E30DC}"/>
              </a:ext>
            </a:extLst>
          </p:cNvPr>
          <p:cNvCxnSpPr>
            <a:cxnSpLocks/>
          </p:cNvCxnSpPr>
          <p:nvPr/>
        </p:nvCxnSpPr>
        <p:spPr>
          <a:xfrm>
            <a:off x="8268942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DC1E889-7FCA-4515-A9A8-5178F7CD080E}"/>
              </a:ext>
            </a:extLst>
          </p:cNvPr>
          <p:cNvCxnSpPr>
            <a:cxnSpLocks/>
          </p:cNvCxnSpPr>
          <p:nvPr/>
        </p:nvCxnSpPr>
        <p:spPr>
          <a:xfrm>
            <a:off x="8994806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C98475F-10F2-49DF-83B0-64A578C465E5}"/>
              </a:ext>
            </a:extLst>
          </p:cNvPr>
          <p:cNvGrpSpPr/>
          <p:nvPr/>
        </p:nvGrpSpPr>
        <p:grpSpPr>
          <a:xfrm>
            <a:off x="4497763" y="4743142"/>
            <a:ext cx="605051" cy="930792"/>
            <a:chOff x="4497763" y="4743142"/>
            <a:chExt cx="605051" cy="930792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F63C17F-7B2E-460F-A52E-A919C8B96260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4800288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3DC6BF-DA13-4873-B8BF-315B027DC37A}"/>
                </a:ext>
              </a:extLst>
            </p:cNvPr>
            <p:cNvSpPr/>
            <p:nvPr/>
          </p:nvSpPr>
          <p:spPr bwMode="ltGray">
            <a:xfrm>
              <a:off x="4497763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A09677D-BE0D-44EE-9794-491A430C618D}"/>
              </a:ext>
            </a:extLst>
          </p:cNvPr>
          <p:cNvGrpSpPr/>
          <p:nvPr/>
        </p:nvGrpSpPr>
        <p:grpSpPr>
          <a:xfrm>
            <a:off x="5223627" y="4743142"/>
            <a:ext cx="605051" cy="930792"/>
            <a:chOff x="5223627" y="4743142"/>
            <a:chExt cx="605051" cy="9307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EB70EBE-1DDB-4415-9B15-7E5DB3DB8B74}"/>
                </a:ext>
              </a:extLst>
            </p:cNvPr>
            <p:cNvCxnSpPr>
              <a:cxnSpLocks/>
              <a:endCxn id="83" idx="0"/>
            </p:cNvCxnSpPr>
            <p:nvPr/>
          </p:nvCxnSpPr>
          <p:spPr>
            <a:xfrm>
              <a:off x="5526152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2420AEF-939D-4928-BC30-6FA86870B224}"/>
                </a:ext>
              </a:extLst>
            </p:cNvPr>
            <p:cNvSpPr/>
            <p:nvPr/>
          </p:nvSpPr>
          <p:spPr bwMode="ltGray">
            <a:xfrm>
              <a:off x="5223627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C86575F-2163-45F7-ACD5-9A0E244985A6}"/>
              </a:ext>
            </a:extLst>
          </p:cNvPr>
          <p:cNvGrpSpPr/>
          <p:nvPr/>
        </p:nvGrpSpPr>
        <p:grpSpPr>
          <a:xfrm>
            <a:off x="5949491" y="4743142"/>
            <a:ext cx="605051" cy="930792"/>
            <a:chOff x="5949491" y="4743142"/>
            <a:chExt cx="605051" cy="93079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0D371B-E37F-48DE-A0DB-B16AAE8C500A}"/>
                </a:ext>
              </a:extLst>
            </p:cNvPr>
            <p:cNvCxnSpPr>
              <a:cxnSpLocks/>
              <a:endCxn id="86" idx="0"/>
            </p:cNvCxnSpPr>
            <p:nvPr/>
          </p:nvCxnSpPr>
          <p:spPr>
            <a:xfrm>
              <a:off x="6252016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736665B-70F1-4C87-98EF-0763777CAC10}"/>
                </a:ext>
              </a:extLst>
            </p:cNvPr>
            <p:cNvSpPr/>
            <p:nvPr/>
          </p:nvSpPr>
          <p:spPr bwMode="ltGray">
            <a:xfrm>
              <a:off x="5949491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73FC5EB-7794-4013-89EA-3B5D3094B2B3}"/>
              </a:ext>
            </a:extLst>
          </p:cNvPr>
          <p:cNvGrpSpPr/>
          <p:nvPr/>
        </p:nvGrpSpPr>
        <p:grpSpPr>
          <a:xfrm>
            <a:off x="10875906" y="4743142"/>
            <a:ext cx="605051" cy="930792"/>
            <a:chOff x="10875906" y="4743142"/>
            <a:chExt cx="605051" cy="93079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11B65B1-4A93-4542-9AB0-963C6669E72D}"/>
                </a:ext>
              </a:extLst>
            </p:cNvPr>
            <p:cNvCxnSpPr>
              <a:cxnSpLocks/>
              <a:endCxn id="94" idx="0"/>
            </p:cNvCxnSpPr>
            <p:nvPr/>
          </p:nvCxnSpPr>
          <p:spPr>
            <a:xfrm>
              <a:off x="11178431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317CA9F-C8ED-4135-8B49-D1B97153929E}"/>
                </a:ext>
              </a:extLst>
            </p:cNvPr>
            <p:cNvSpPr/>
            <p:nvPr/>
          </p:nvSpPr>
          <p:spPr bwMode="ltGray">
            <a:xfrm>
              <a:off x="10875906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889122ED-F0C2-418B-9D5B-53D03A3AC005}"/>
              </a:ext>
            </a:extLst>
          </p:cNvPr>
          <p:cNvSpPr/>
          <p:nvPr/>
        </p:nvSpPr>
        <p:spPr bwMode="ltGray">
          <a:xfrm>
            <a:off x="2179064" y="4373810"/>
            <a:ext cx="9622604" cy="369332"/>
          </a:xfrm>
          <a:prstGeom prst="rect">
            <a:avLst/>
          </a:pr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Файловое и Объектное хранилище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7B148F0-6A77-43D2-85BA-31A72E6BDE1E}"/>
              </a:ext>
            </a:extLst>
          </p:cNvPr>
          <p:cNvSpPr/>
          <p:nvPr/>
        </p:nvSpPr>
        <p:spPr bwMode="ltGray">
          <a:xfrm>
            <a:off x="8975130" y="1970317"/>
            <a:ext cx="2821425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Jupyter NB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053D67E-F32D-48BC-A74F-DC82507E6DFE}"/>
              </a:ext>
            </a:extLst>
          </p:cNvPr>
          <p:cNvSpPr/>
          <p:nvPr/>
        </p:nvSpPr>
        <p:spPr bwMode="ltGray">
          <a:xfrm>
            <a:off x="8975130" y="2553161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PyTorch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839FB25-E260-48EB-861B-8FBB771C61C7}"/>
              </a:ext>
            </a:extLst>
          </p:cNvPr>
          <p:cNvSpPr/>
          <p:nvPr/>
        </p:nvSpPr>
        <p:spPr bwMode="ltGray">
          <a:xfrm>
            <a:off x="8975130" y="3136005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Kubeflow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FCE7D8C-9476-4578-AEDA-A7E04938B2A6}"/>
              </a:ext>
            </a:extLst>
          </p:cNvPr>
          <p:cNvSpPr/>
          <p:nvPr/>
        </p:nvSpPr>
        <p:spPr bwMode="ltGray">
          <a:xfrm>
            <a:off x="8975130" y="3718849"/>
            <a:ext cx="283587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9F69AF4-E633-41F7-B901-14ECF7AB6870}"/>
              </a:ext>
            </a:extLst>
          </p:cNvPr>
          <p:cNvSpPr/>
          <p:nvPr/>
        </p:nvSpPr>
        <p:spPr bwMode="ltGray">
          <a:xfrm>
            <a:off x="10677501" y="2553161"/>
            <a:ext cx="1133501" cy="982664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04145CB-B2E8-46D8-BC35-A9ADCAB58878}"/>
              </a:ext>
            </a:extLst>
          </p:cNvPr>
          <p:cNvSpPr/>
          <p:nvPr/>
        </p:nvSpPr>
        <p:spPr bwMode="ltGray">
          <a:xfrm>
            <a:off x="5577329" y="197401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Presto SQL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84899A3-6ACB-4257-B24C-939DED79C81D}"/>
              </a:ext>
            </a:extLst>
          </p:cNvPr>
          <p:cNvSpPr/>
          <p:nvPr/>
        </p:nvSpPr>
        <p:spPr bwMode="ltGray">
          <a:xfrm>
            <a:off x="5577329" y="255685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Hive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9F1EE04-AF9B-4C51-AE3A-70D9F6ED0447}"/>
              </a:ext>
            </a:extLst>
          </p:cNvPr>
          <p:cNvSpPr/>
          <p:nvPr/>
        </p:nvSpPr>
        <p:spPr bwMode="ltGray">
          <a:xfrm>
            <a:off x="5577329" y="313969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849EE83-7A91-4B26-84D4-36D9506EDF00}"/>
              </a:ext>
            </a:extLst>
          </p:cNvPr>
          <p:cNvSpPr/>
          <p:nvPr/>
        </p:nvSpPr>
        <p:spPr bwMode="ltGray">
          <a:xfrm>
            <a:off x="5577329" y="3722543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D73622B-2BEA-4D66-A4AC-D716A4A0BC03}"/>
              </a:ext>
            </a:extLst>
          </p:cNvPr>
          <p:cNvSpPr/>
          <p:nvPr/>
        </p:nvSpPr>
        <p:spPr bwMode="ltGray">
          <a:xfrm>
            <a:off x="2179064" y="1970317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Дельта-озеро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CDE3E5B-FDDE-4F56-A8A8-121FB8025B08}"/>
              </a:ext>
            </a:extLst>
          </p:cNvPr>
          <p:cNvSpPr/>
          <p:nvPr/>
        </p:nvSpPr>
        <p:spPr bwMode="ltGray">
          <a:xfrm>
            <a:off x="2179064" y="255316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Livy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AB6EF29-0F58-43EE-AEC3-F81FFA55968B}"/>
              </a:ext>
            </a:extLst>
          </p:cNvPr>
          <p:cNvSpPr/>
          <p:nvPr/>
        </p:nvSpPr>
        <p:spPr bwMode="ltGray">
          <a:xfrm>
            <a:off x="2179064" y="313600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EC22825-CE12-410E-9B96-FE6C5578ADB8}"/>
              </a:ext>
            </a:extLst>
          </p:cNvPr>
          <p:cNvSpPr/>
          <p:nvPr/>
        </p:nvSpPr>
        <p:spPr bwMode="ltGray">
          <a:xfrm>
            <a:off x="2179064" y="371884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B59E3B5-9191-4E4F-9655-B360DA90B3A9}"/>
              </a:ext>
            </a:extLst>
          </p:cNvPr>
          <p:cNvSpPr/>
          <p:nvPr/>
        </p:nvSpPr>
        <p:spPr bwMode="ltGray">
          <a:xfrm>
            <a:off x="380998" y="1328553"/>
            <a:ext cx="1600201" cy="3437442"/>
          </a:xfrm>
          <a:prstGeom prst="rect">
            <a:avLst/>
          </a:prstGeom>
          <a:noFill/>
          <a:ln w="28575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Автоматизация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5D29D3F-D23E-4896-8833-703F5425D46D}"/>
              </a:ext>
            </a:extLst>
          </p:cNvPr>
          <p:cNvSpPr/>
          <p:nvPr/>
        </p:nvSpPr>
        <p:spPr bwMode="ltGray">
          <a:xfrm>
            <a:off x="2179064" y="1328552"/>
            <a:ext cx="9617491" cy="461665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Магазин приложений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3BC3E3-9815-40EC-9F32-2F7086288D6A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E8FFB15-D9F1-43B4-A61E-8B3526C87ADC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843CD19-B0BF-4C41-B38F-E79FDA4BE8DC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09AC70D-3C3F-48B4-BC59-6F9E99863E99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5A57181-519B-44DA-9326-91ABDC82193C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10E3098-D00B-4EC5-94C4-11843FA2E2F3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124" name="Grafika 55">
            <a:extLst>
              <a:ext uri="{FF2B5EF4-FFF2-40B4-BE49-F238E27FC236}">
                <a16:creationId xmlns:a16="http://schemas.microsoft.com/office/drawing/2014/main" id="{D4C88AF2-2F2E-4E10-B507-27FA45943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A390AC42-D91F-4093-A57D-BB164F60E990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22B09C7-EE2E-4956-A50B-10700FFD7C7C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A5B581D-42F7-442A-93B3-4A71729618D7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67D0FBA-C341-4734-9B81-8F2C25DD960C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9194F7C-8C53-41F2-852E-087DD20021FC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960CC41-FBE6-4106-977B-5B7D58E3F8B8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87181EB-952D-4894-820E-D14051EA328F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2790BC7-C7A4-4400-A1CD-DF39DE553CDE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1201D7C-5E2C-47CB-AAA8-6C4772364376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8D5CE6C-F7CF-442B-B7E0-C937381F2B99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CCE5677-3E55-4EA3-A790-3D43626722A9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51F4193-59DA-4AF0-BE70-33EDAD5263D2}"/>
              </a:ext>
            </a:extLst>
          </p:cNvPr>
          <p:cNvGrpSpPr/>
          <p:nvPr/>
        </p:nvGrpSpPr>
        <p:grpSpPr>
          <a:xfrm>
            <a:off x="1796004" y="264330"/>
            <a:ext cx="10003536" cy="847774"/>
            <a:chOff x="1796004" y="679114"/>
            <a:chExt cx="10003536" cy="84777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2879E255-91CC-4C97-A744-3451D4986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6192039" y="1050021"/>
              <a:ext cx="1211467" cy="47686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4886005-E434-43D0-B291-9D193D73220F}"/>
                </a:ext>
              </a:extLst>
            </p:cNvPr>
            <p:cNvSpPr txBox="1"/>
            <p:nvPr/>
          </p:nvSpPr>
          <p:spPr>
            <a:xfrm>
              <a:off x="6329698" y="679114"/>
              <a:ext cx="936154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Аналитики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2A361F7-0D62-4122-B1F2-8CED6A4C26E5}"/>
                </a:ext>
              </a:extLst>
            </p:cNvPr>
            <p:cNvGrpSpPr/>
            <p:nvPr/>
          </p:nvGrpSpPr>
          <p:grpSpPr>
            <a:xfrm>
              <a:off x="1796004" y="679114"/>
              <a:ext cx="1164490" cy="847774"/>
              <a:chOff x="2700241" y="679114"/>
              <a:chExt cx="1164490" cy="847774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01C84B32-B180-4375-A940-4F2D34567BF6}"/>
                  </a:ext>
                </a:extLst>
              </p:cNvPr>
              <p:cNvGrpSpPr/>
              <p:nvPr/>
            </p:nvGrpSpPr>
            <p:grpSpPr>
              <a:xfrm>
                <a:off x="2700241" y="992823"/>
                <a:ext cx="1164490" cy="534065"/>
                <a:chOff x="1122216" y="1365908"/>
                <a:chExt cx="2261063" cy="1036982"/>
              </a:xfrm>
            </p:grpSpPr>
            <p:pic>
              <p:nvPicPr>
                <p:cNvPr id="146" name="Picture 145">
                  <a:extLst>
                    <a:ext uri="{FF2B5EF4-FFF2-40B4-BE49-F238E27FC236}">
                      <a16:creationId xmlns:a16="http://schemas.microsoft.com/office/drawing/2014/main" id="{A4573EBA-6495-44FD-AE21-DD75968FEE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78" t="28989" r="17909" b="35617"/>
                <a:stretch/>
              </p:blipFill>
              <p:spPr>
                <a:xfrm flipH="1">
                  <a:off x="1122216" y="1397074"/>
                  <a:ext cx="2147508" cy="1005816"/>
                </a:xfrm>
                <a:prstGeom prst="rect">
                  <a:avLst/>
                </a:prstGeom>
              </p:spPr>
            </p:pic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485C2EA0-C1C0-4E64-A6B7-5968857E2C38}"/>
                    </a:ext>
                  </a:extLst>
                </p:cNvPr>
                <p:cNvSpPr/>
                <p:nvPr/>
              </p:nvSpPr>
              <p:spPr bwMode="ltGray">
                <a:xfrm>
                  <a:off x="2710972" y="1365908"/>
                  <a:ext cx="672307" cy="330674"/>
                </a:xfrm>
                <a:prstGeom prst="rect">
                  <a:avLst/>
                </a:prstGeom>
                <a:solidFill>
                  <a:srgbClr val="022315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ABA9097-9A12-4E7D-A0B5-501C7C48323C}"/>
                  </a:ext>
                </a:extLst>
              </p:cNvPr>
              <p:cNvSpPr txBox="1"/>
              <p:nvPr/>
            </p:nvSpPr>
            <p:spPr>
              <a:xfrm>
                <a:off x="2814026" y="679114"/>
                <a:ext cx="936923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Инженеры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AD7D166-AFD0-48CF-BA2A-A3D11C4FEF12}"/>
                </a:ext>
              </a:extLst>
            </p:cNvPr>
            <p:cNvGrpSpPr/>
            <p:nvPr/>
          </p:nvGrpSpPr>
          <p:grpSpPr>
            <a:xfrm>
              <a:off x="10026712" y="679114"/>
              <a:ext cx="1772828" cy="847774"/>
              <a:chOff x="9242061" y="679114"/>
              <a:chExt cx="1772828" cy="847774"/>
            </a:xfrm>
          </p:grpSpPr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624FDD4A-3D0D-4065-9262-2D96C1647B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869" r="65845" b="27806"/>
              <a:stretch/>
            </p:blipFill>
            <p:spPr>
              <a:xfrm flipH="1">
                <a:off x="9242061" y="989525"/>
                <a:ext cx="1772828" cy="537363"/>
              </a:xfrm>
              <a:prstGeom prst="rect">
                <a:avLst/>
              </a:prstGeom>
            </p:spPr>
          </p:pic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EBBFA2CF-F81B-4F1E-BD1F-5631CBE19EAF}"/>
                  </a:ext>
                </a:extLst>
              </p:cNvPr>
              <p:cNvSpPr txBox="1"/>
              <p:nvPr/>
            </p:nvSpPr>
            <p:spPr>
              <a:xfrm>
                <a:off x="9688868" y="679114"/>
                <a:ext cx="879215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Технологи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6F767400-44AD-594C-A2EE-6FC4A5D6868F}"/>
              </a:ext>
            </a:extLst>
          </p:cNvPr>
          <p:cNvSpPr txBox="1"/>
          <p:nvPr/>
        </p:nvSpPr>
        <p:spPr>
          <a:xfrm>
            <a:off x="11082720" y="4008730"/>
            <a:ext cx="547586" cy="221599"/>
          </a:xfrm>
          <a:prstGeom prst="rect">
            <a:avLst/>
          </a:prstGeom>
          <a:solidFill>
            <a:schemeClr val="tx1"/>
          </a:solidFill>
          <a:ln w="57150">
            <a:noFill/>
            <a:miter lim="800000"/>
          </a:ln>
        </p:spPr>
        <p:txBody>
          <a:bodyPr wrap="none" lIns="45720" tIns="0" rIns="4572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HDFS</a:t>
            </a:r>
          </a:p>
        </p:txBody>
      </p:sp>
    </p:spTree>
    <p:extLst>
      <p:ext uri="{BB962C8B-B14F-4D97-AF65-F5344CB8AC3E}">
        <p14:creationId xmlns:p14="http://schemas.microsoft.com/office/powerpoint/2010/main" val="15584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6E0DCBD5-042F-4D4B-8020-4CE8AD070757}"/>
              </a:ext>
            </a:extLst>
          </p:cNvPr>
          <p:cNvCxnSpPr>
            <a:cxnSpLocks/>
            <a:endCxn id="95" idx="2"/>
          </p:cNvCxnSpPr>
          <p:nvPr/>
        </p:nvCxnSpPr>
        <p:spPr>
          <a:xfrm rot="5400000" flipH="1" flipV="1">
            <a:off x="4469632" y="1734508"/>
            <a:ext cx="1039670" cy="6037471"/>
          </a:xfrm>
          <a:prstGeom prst="bentConnector3">
            <a:avLst>
              <a:gd name="adj1" fmla="val 42746"/>
            </a:avLst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106">
            <a:extLst>
              <a:ext uri="{FF2B5EF4-FFF2-40B4-BE49-F238E27FC236}">
                <a16:creationId xmlns:a16="http://schemas.microsoft.com/office/drawing/2014/main" id="{DDBC4A10-D647-4850-A2FD-85343E950AEE}"/>
              </a:ext>
            </a:extLst>
          </p:cNvPr>
          <p:cNvCxnSpPr>
            <a:cxnSpLocks/>
            <a:endCxn id="165" idx="2"/>
          </p:cNvCxnSpPr>
          <p:nvPr/>
        </p:nvCxnSpPr>
        <p:spPr>
          <a:xfrm rot="5400000" flipH="1" flipV="1">
            <a:off x="6749440" y="819303"/>
            <a:ext cx="1196046" cy="8018099"/>
          </a:xfrm>
          <a:prstGeom prst="bentConnector3">
            <a:avLst>
              <a:gd name="adj1" fmla="val 50000"/>
            </a:avLst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E4AEE4C-4A66-4193-8A18-3BD629C0F9A3}"/>
              </a:ext>
            </a:extLst>
          </p:cNvPr>
          <p:cNvCxnSpPr>
            <a:cxnSpLocks/>
          </p:cNvCxnSpPr>
          <p:nvPr/>
        </p:nvCxnSpPr>
        <p:spPr>
          <a:xfrm>
            <a:off x="8268942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F80B426-1885-4BCA-883B-0F7316D0D5D5}"/>
              </a:ext>
            </a:extLst>
          </p:cNvPr>
          <p:cNvCxnSpPr>
            <a:cxnSpLocks/>
          </p:cNvCxnSpPr>
          <p:nvPr/>
        </p:nvCxnSpPr>
        <p:spPr>
          <a:xfrm>
            <a:off x="8994806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DE3FD5D-4512-46C8-AD69-0A906467DFEA}"/>
              </a:ext>
            </a:extLst>
          </p:cNvPr>
          <p:cNvGrpSpPr/>
          <p:nvPr/>
        </p:nvGrpSpPr>
        <p:grpSpPr>
          <a:xfrm>
            <a:off x="4497763" y="4743142"/>
            <a:ext cx="605051" cy="930792"/>
            <a:chOff x="4497763" y="4743142"/>
            <a:chExt cx="605051" cy="93079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C35A8A5-0579-46D3-AD4A-FB38C48D20D9}"/>
                </a:ext>
              </a:extLst>
            </p:cNvPr>
            <p:cNvCxnSpPr>
              <a:cxnSpLocks/>
              <a:endCxn id="81" idx="0"/>
            </p:cNvCxnSpPr>
            <p:nvPr/>
          </p:nvCxnSpPr>
          <p:spPr>
            <a:xfrm>
              <a:off x="4800288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21EF343-0612-43E0-9BE7-E44331192E65}"/>
                </a:ext>
              </a:extLst>
            </p:cNvPr>
            <p:cNvSpPr/>
            <p:nvPr/>
          </p:nvSpPr>
          <p:spPr bwMode="ltGray">
            <a:xfrm>
              <a:off x="4497763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7CC0835-6695-4714-ACA4-CD084C237906}"/>
              </a:ext>
            </a:extLst>
          </p:cNvPr>
          <p:cNvGrpSpPr/>
          <p:nvPr/>
        </p:nvGrpSpPr>
        <p:grpSpPr>
          <a:xfrm>
            <a:off x="5223627" y="4743142"/>
            <a:ext cx="605051" cy="930792"/>
            <a:chOff x="5223627" y="4743142"/>
            <a:chExt cx="605051" cy="930792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365727D-A428-41C0-BB0C-FFBF96674D1C}"/>
                </a:ext>
              </a:extLst>
            </p:cNvPr>
            <p:cNvCxnSpPr>
              <a:cxnSpLocks/>
              <a:endCxn id="84" idx="0"/>
            </p:cNvCxnSpPr>
            <p:nvPr/>
          </p:nvCxnSpPr>
          <p:spPr>
            <a:xfrm>
              <a:off x="5526152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41A67BA-38C9-4204-AD4C-15025877F96B}"/>
                </a:ext>
              </a:extLst>
            </p:cNvPr>
            <p:cNvSpPr/>
            <p:nvPr/>
          </p:nvSpPr>
          <p:spPr bwMode="ltGray">
            <a:xfrm>
              <a:off x="5223627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7F9E3E9-7254-4494-BC3F-CAA69296D814}"/>
              </a:ext>
            </a:extLst>
          </p:cNvPr>
          <p:cNvGrpSpPr/>
          <p:nvPr/>
        </p:nvGrpSpPr>
        <p:grpSpPr>
          <a:xfrm>
            <a:off x="5949491" y="4743142"/>
            <a:ext cx="605051" cy="930792"/>
            <a:chOff x="5949491" y="4743142"/>
            <a:chExt cx="605051" cy="930792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0A1FF42-14BA-4D54-B65D-33E4B524EC95}"/>
                </a:ext>
              </a:extLst>
            </p:cNvPr>
            <p:cNvCxnSpPr>
              <a:cxnSpLocks/>
              <a:endCxn id="87" idx="0"/>
            </p:cNvCxnSpPr>
            <p:nvPr/>
          </p:nvCxnSpPr>
          <p:spPr>
            <a:xfrm>
              <a:off x="6252016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B16C314-25F1-45B9-A993-A3D20829B40F}"/>
                </a:ext>
              </a:extLst>
            </p:cNvPr>
            <p:cNvSpPr/>
            <p:nvPr/>
          </p:nvSpPr>
          <p:spPr bwMode="ltGray">
            <a:xfrm>
              <a:off x="5949491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2DD2507-2876-40BD-9DEF-4234DBDDE51E}"/>
              </a:ext>
            </a:extLst>
          </p:cNvPr>
          <p:cNvGrpSpPr/>
          <p:nvPr/>
        </p:nvGrpSpPr>
        <p:grpSpPr>
          <a:xfrm>
            <a:off x="10875906" y="4743142"/>
            <a:ext cx="605051" cy="930792"/>
            <a:chOff x="10875906" y="4743142"/>
            <a:chExt cx="605051" cy="93079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6FA75E8-298C-42D2-A862-D0A6F1E97415}"/>
                </a:ext>
              </a:extLst>
            </p:cNvPr>
            <p:cNvCxnSpPr>
              <a:cxnSpLocks/>
              <a:endCxn id="97" idx="0"/>
            </p:cNvCxnSpPr>
            <p:nvPr/>
          </p:nvCxnSpPr>
          <p:spPr>
            <a:xfrm>
              <a:off x="11178431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0AF5104-B076-4C3D-BB85-D5A1D6D918F3}"/>
                </a:ext>
              </a:extLst>
            </p:cNvPr>
            <p:cNvSpPr/>
            <p:nvPr/>
          </p:nvSpPr>
          <p:spPr bwMode="ltGray">
            <a:xfrm>
              <a:off x="10875906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0398A2B-B48F-40F1-A2F6-2E81B7C350D0}"/>
              </a:ext>
            </a:extLst>
          </p:cNvPr>
          <p:cNvCxnSpPr>
            <a:cxnSpLocks/>
          </p:cNvCxnSpPr>
          <p:nvPr/>
        </p:nvCxnSpPr>
        <p:spPr>
          <a:xfrm>
            <a:off x="8268942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4C8DB2C-BF34-4820-A2FE-17E2F9088D99}"/>
              </a:ext>
            </a:extLst>
          </p:cNvPr>
          <p:cNvCxnSpPr>
            <a:cxnSpLocks/>
          </p:cNvCxnSpPr>
          <p:nvPr/>
        </p:nvCxnSpPr>
        <p:spPr>
          <a:xfrm>
            <a:off x="8994806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513FFA2-34DE-444C-950C-35AB1ED01144}"/>
              </a:ext>
            </a:extLst>
          </p:cNvPr>
          <p:cNvGrpSpPr/>
          <p:nvPr/>
        </p:nvGrpSpPr>
        <p:grpSpPr>
          <a:xfrm>
            <a:off x="4497763" y="4743142"/>
            <a:ext cx="605051" cy="930792"/>
            <a:chOff x="4497763" y="4743142"/>
            <a:chExt cx="605051" cy="930792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30E049A-5339-4EB0-9F63-865C39E648F9}"/>
                </a:ext>
              </a:extLst>
            </p:cNvPr>
            <p:cNvCxnSpPr>
              <a:cxnSpLocks/>
              <a:endCxn id="103" idx="0"/>
            </p:cNvCxnSpPr>
            <p:nvPr/>
          </p:nvCxnSpPr>
          <p:spPr>
            <a:xfrm>
              <a:off x="4800288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AF720D2-03C2-4B7C-808B-46F610CA433D}"/>
                </a:ext>
              </a:extLst>
            </p:cNvPr>
            <p:cNvSpPr/>
            <p:nvPr/>
          </p:nvSpPr>
          <p:spPr bwMode="ltGray">
            <a:xfrm>
              <a:off x="4497763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A7CF86C-252D-42DF-9D28-390742FF6C66}"/>
              </a:ext>
            </a:extLst>
          </p:cNvPr>
          <p:cNvGrpSpPr/>
          <p:nvPr/>
        </p:nvGrpSpPr>
        <p:grpSpPr>
          <a:xfrm>
            <a:off x="5223627" y="4743142"/>
            <a:ext cx="605051" cy="930792"/>
            <a:chOff x="5223627" y="4743142"/>
            <a:chExt cx="605051" cy="93079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FA50883-4061-4865-A5B6-8EA56E036784}"/>
                </a:ext>
              </a:extLst>
            </p:cNvPr>
            <p:cNvCxnSpPr>
              <a:cxnSpLocks/>
              <a:endCxn id="106" idx="0"/>
            </p:cNvCxnSpPr>
            <p:nvPr/>
          </p:nvCxnSpPr>
          <p:spPr>
            <a:xfrm>
              <a:off x="5526152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5E20B20-B219-4EBD-B532-D070A8B9D2A8}"/>
                </a:ext>
              </a:extLst>
            </p:cNvPr>
            <p:cNvSpPr/>
            <p:nvPr/>
          </p:nvSpPr>
          <p:spPr bwMode="ltGray">
            <a:xfrm>
              <a:off x="5223627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67E5FDD-E1B6-4AE8-8139-8F5E8DAECD84}"/>
              </a:ext>
            </a:extLst>
          </p:cNvPr>
          <p:cNvGrpSpPr/>
          <p:nvPr/>
        </p:nvGrpSpPr>
        <p:grpSpPr>
          <a:xfrm>
            <a:off x="5949491" y="4743142"/>
            <a:ext cx="605051" cy="930792"/>
            <a:chOff x="5949491" y="4743142"/>
            <a:chExt cx="605051" cy="93079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A9AABFF-7FF6-4CB9-B139-625B9C54F174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>
              <a:off x="6252016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1406F55-5CFD-4624-8722-F86CC102D8AA}"/>
                </a:ext>
              </a:extLst>
            </p:cNvPr>
            <p:cNvSpPr/>
            <p:nvPr/>
          </p:nvSpPr>
          <p:spPr bwMode="ltGray">
            <a:xfrm>
              <a:off x="5949491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C6757AA-C129-4B2E-8EC0-306A4978D140}"/>
              </a:ext>
            </a:extLst>
          </p:cNvPr>
          <p:cNvGrpSpPr/>
          <p:nvPr/>
        </p:nvGrpSpPr>
        <p:grpSpPr>
          <a:xfrm>
            <a:off x="10875906" y="4743142"/>
            <a:ext cx="605051" cy="930792"/>
            <a:chOff x="10875906" y="4743142"/>
            <a:chExt cx="605051" cy="93079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A6EDAEC-E5B5-45DA-888B-AD6E0328F69E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>
              <a:off x="11178431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412DA73-87E5-4133-A22F-A2A3EF95B3A7}"/>
                </a:ext>
              </a:extLst>
            </p:cNvPr>
            <p:cNvSpPr/>
            <p:nvPr/>
          </p:nvSpPr>
          <p:spPr bwMode="ltGray">
            <a:xfrm>
              <a:off x="10875906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E9B398-AC01-4F61-AFBF-85C34EEFAC66}"/>
              </a:ext>
            </a:extLst>
          </p:cNvPr>
          <p:cNvSpPr/>
          <p:nvPr/>
        </p:nvSpPr>
        <p:spPr bwMode="ltGray">
          <a:xfrm>
            <a:off x="2179064" y="4373810"/>
            <a:ext cx="9622604" cy="369332"/>
          </a:xfrm>
          <a:prstGeom prst="rect">
            <a:avLst/>
          </a:pr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Файловое и Объектное хранилище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7C12103-A644-4413-A6CA-81B1D85E0159}"/>
              </a:ext>
            </a:extLst>
          </p:cNvPr>
          <p:cNvSpPr/>
          <p:nvPr/>
        </p:nvSpPr>
        <p:spPr bwMode="ltGray">
          <a:xfrm>
            <a:off x="8975130" y="1970317"/>
            <a:ext cx="2821425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Jupyter NB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7448CA0-CD57-4312-8D16-6342B7251567}"/>
              </a:ext>
            </a:extLst>
          </p:cNvPr>
          <p:cNvSpPr/>
          <p:nvPr/>
        </p:nvSpPr>
        <p:spPr bwMode="ltGray">
          <a:xfrm>
            <a:off x="8975130" y="2553161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PyTorch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347BA33-BE49-49F9-96AD-0997ABCC3573}"/>
              </a:ext>
            </a:extLst>
          </p:cNvPr>
          <p:cNvSpPr/>
          <p:nvPr/>
        </p:nvSpPr>
        <p:spPr bwMode="ltGray">
          <a:xfrm>
            <a:off x="8975130" y="3136005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Kubeflow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41B151B-B6F8-4300-899D-A01342DFB203}"/>
              </a:ext>
            </a:extLst>
          </p:cNvPr>
          <p:cNvSpPr/>
          <p:nvPr/>
        </p:nvSpPr>
        <p:spPr bwMode="ltGray">
          <a:xfrm>
            <a:off x="8975130" y="3718849"/>
            <a:ext cx="283587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087B96F-8718-4403-9635-6C04DEAFEAF4}"/>
              </a:ext>
            </a:extLst>
          </p:cNvPr>
          <p:cNvSpPr/>
          <p:nvPr/>
        </p:nvSpPr>
        <p:spPr bwMode="ltGray">
          <a:xfrm>
            <a:off x="10677501" y="2553161"/>
            <a:ext cx="1133501" cy="982664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B5B58E3-3635-42FE-8682-9F502F0AA4C4}"/>
              </a:ext>
            </a:extLst>
          </p:cNvPr>
          <p:cNvSpPr/>
          <p:nvPr/>
        </p:nvSpPr>
        <p:spPr bwMode="ltGray">
          <a:xfrm>
            <a:off x="5577329" y="197401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Presto SQL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CCE48D8-8203-4FD5-A20D-8A5146A72C52}"/>
              </a:ext>
            </a:extLst>
          </p:cNvPr>
          <p:cNvSpPr/>
          <p:nvPr/>
        </p:nvSpPr>
        <p:spPr bwMode="ltGray">
          <a:xfrm>
            <a:off x="5577329" y="255685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Hive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5ABB769-D991-49B2-8CD4-9890FBEE6D50}"/>
              </a:ext>
            </a:extLst>
          </p:cNvPr>
          <p:cNvSpPr/>
          <p:nvPr/>
        </p:nvSpPr>
        <p:spPr bwMode="ltGray">
          <a:xfrm>
            <a:off x="5577329" y="313969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06D5DF7-48D9-438D-94AA-38C5FC7DBB2B}"/>
              </a:ext>
            </a:extLst>
          </p:cNvPr>
          <p:cNvSpPr/>
          <p:nvPr/>
        </p:nvSpPr>
        <p:spPr bwMode="ltGray">
          <a:xfrm>
            <a:off x="5577329" y="3722543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0C55DE1-5339-4BAA-BDEB-C7E557C0315D}"/>
              </a:ext>
            </a:extLst>
          </p:cNvPr>
          <p:cNvSpPr/>
          <p:nvPr/>
        </p:nvSpPr>
        <p:spPr bwMode="ltGray">
          <a:xfrm>
            <a:off x="2179064" y="1970317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Дельта-озеро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ADE288F-E485-4EEB-97EC-BE358CAC2EB7}"/>
              </a:ext>
            </a:extLst>
          </p:cNvPr>
          <p:cNvSpPr/>
          <p:nvPr/>
        </p:nvSpPr>
        <p:spPr bwMode="ltGray">
          <a:xfrm>
            <a:off x="2179064" y="255316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Livy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5CDC4C0-9222-4D0A-A63E-41428D5E0CB8}"/>
              </a:ext>
            </a:extLst>
          </p:cNvPr>
          <p:cNvSpPr/>
          <p:nvPr/>
        </p:nvSpPr>
        <p:spPr bwMode="ltGray">
          <a:xfrm>
            <a:off x="2179064" y="313600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1FE6BF6-C29A-40C4-95A5-F54AF05661C8}"/>
              </a:ext>
            </a:extLst>
          </p:cNvPr>
          <p:cNvSpPr/>
          <p:nvPr/>
        </p:nvSpPr>
        <p:spPr bwMode="ltGray">
          <a:xfrm>
            <a:off x="2179064" y="371884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8B0FEB5-D486-4ECD-B568-465CB4996423}"/>
              </a:ext>
            </a:extLst>
          </p:cNvPr>
          <p:cNvSpPr/>
          <p:nvPr/>
        </p:nvSpPr>
        <p:spPr bwMode="ltGray">
          <a:xfrm>
            <a:off x="380998" y="1328553"/>
            <a:ext cx="1600201" cy="3437442"/>
          </a:xfrm>
          <a:prstGeom prst="rect">
            <a:avLst/>
          </a:prstGeom>
          <a:noFill/>
          <a:ln w="28575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Автоматизация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F1D5697-78F6-4094-B5B7-24277D2D6926}"/>
              </a:ext>
            </a:extLst>
          </p:cNvPr>
          <p:cNvSpPr/>
          <p:nvPr/>
        </p:nvSpPr>
        <p:spPr bwMode="ltGray">
          <a:xfrm>
            <a:off x="2179064" y="1328552"/>
            <a:ext cx="9617491" cy="461665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Магазин приложений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FBE4BF6-F2F5-490C-A4A7-9371F4316576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23C928B-5B81-4EAE-9234-0BD377AE7A89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50D043D-6BE8-46F0-B90F-99D8118C22A4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D60E603-4379-44CD-8ED9-78008320DC20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FC20273-7914-4193-AD04-D8476CB72369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FA6F0AE-0BFF-44CF-9F9C-0AD8469BE965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142" name="Grafika 55">
            <a:extLst>
              <a:ext uri="{FF2B5EF4-FFF2-40B4-BE49-F238E27FC236}">
                <a16:creationId xmlns:a16="http://schemas.microsoft.com/office/drawing/2014/main" id="{DF4AB8B4-15BC-4013-A975-A3959B081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B9EE5756-F9B3-4E6E-9AF2-FBD6E1688581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1F65EA8-8DDD-4CC3-ACF0-D212331F0EA6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C4311D4-069C-44C7-ABB7-E885A8151C6F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45D4929-CECF-45A7-9D6E-64A096148AB1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73A8F5A-D26A-47AF-A0B0-990AF5B5ABA3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AF2F1DA-903C-4C09-9F70-84C9896B049A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C0270B1-F316-444B-BF1E-9C41863BF82B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810C05D-0B6A-4198-B37E-E168DF5B1C02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673C7C7-71E5-45E1-9B1B-A95EEA687A29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FD08D85-EED0-4906-BE68-D9274C762169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20D6C88-979B-4702-9F1F-D30E4399F345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05F167E-C031-432D-92E4-4C5DE8831B44}"/>
              </a:ext>
            </a:extLst>
          </p:cNvPr>
          <p:cNvGrpSpPr/>
          <p:nvPr/>
        </p:nvGrpSpPr>
        <p:grpSpPr>
          <a:xfrm>
            <a:off x="1796004" y="264330"/>
            <a:ext cx="10003536" cy="847774"/>
            <a:chOff x="1796004" y="679114"/>
            <a:chExt cx="10003536" cy="847774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A962DC39-C138-4484-BA41-E6CC93E5C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6192039" y="1050021"/>
              <a:ext cx="1211467" cy="476867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EDD9E55-B9C5-4C8B-843B-011BC9B78125}"/>
                </a:ext>
              </a:extLst>
            </p:cNvPr>
            <p:cNvSpPr txBox="1"/>
            <p:nvPr/>
          </p:nvSpPr>
          <p:spPr>
            <a:xfrm>
              <a:off x="6329698" y="679114"/>
              <a:ext cx="936154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Аналитики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DC12206-483B-4BD1-B70C-31E0DC43A88C}"/>
                </a:ext>
              </a:extLst>
            </p:cNvPr>
            <p:cNvGrpSpPr/>
            <p:nvPr/>
          </p:nvGrpSpPr>
          <p:grpSpPr>
            <a:xfrm>
              <a:off x="1796004" y="679114"/>
              <a:ext cx="1164490" cy="847774"/>
              <a:chOff x="2700241" y="679114"/>
              <a:chExt cx="1164490" cy="847774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BE6824D9-33FE-446E-93B6-0D9C4738DCDC}"/>
                  </a:ext>
                </a:extLst>
              </p:cNvPr>
              <p:cNvGrpSpPr/>
              <p:nvPr/>
            </p:nvGrpSpPr>
            <p:grpSpPr>
              <a:xfrm>
                <a:off x="2700241" y="992823"/>
                <a:ext cx="1164490" cy="534065"/>
                <a:chOff x="1122216" y="1365908"/>
                <a:chExt cx="2261063" cy="1036982"/>
              </a:xfrm>
            </p:grpSpPr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A475978B-501E-4292-A0C6-DB58953CC7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78" t="28989" r="17909" b="35617"/>
                <a:stretch/>
              </p:blipFill>
              <p:spPr>
                <a:xfrm flipH="1">
                  <a:off x="1122216" y="1397074"/>
                  <a:ext cx="2147508" cy="1005816"/>
                </a:xfrm>
                <a:prstGeom prst="rect">
                  <a:avLst/>
                </a:prstGeom>
              </p:spPr>
            </p:pic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FDA30B32-0A9C-459B-A5DA-411AD589680C}"/>
                    </a:ext>
                  </a:extLst>
                </p:cNvPr>
                <p:cNvSpPr/>
                <p:nvPr/>
              </p:nvSpPr>
              <p:spPr bwMode="ltGray">
                <a:xfrm>
                  <a:off x="2710972" y="1365908"/>
                  <a:ext cx="672307" cy="330674"/>
                </a:xfrm>
                <a:prstGeom prst="rect">
                  <a:avLst/>
                </a:prstGeom>
                <a:solidFill>
                  <a:srgbClr val="022315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5B04F882-26C9-4577-A339-D3F4FFCCC58F}"/>
                  </a:ext>
                </a:extLst>
              </p:cNvPr>
              <p:cNvSpPr txBox="1"/>
              <p:nvPr/>
            </p:nvSpPr>
            <p:spPr>
              <a:xfrm>
                <a:off x="2814026" y="679114"/>
                <a:ext cx="936923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Инженеры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C403ACB5-31E6-4430-81FF-E25DB8C3B723}"/>
                </a:ext>
              </a:extLst>
            </p:cNvPr>
            <p:cNvGrpSpPr/>
            <p:nvPr/>
          </p:nvGrpSpPr>
          <p:grpSpPr>
            <a:xfrm>
              <a:off x="10026712" y="679114"/>
              <a:ext cx="1772828" cy="847774"/>
              <a:chOff x="9242061" y="679114"/>
              <a:chExt cx="1772828" cy="847774"/>
            </a:xfrm>
          </p:grpSpPr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57BD0380-D9DE-44E0-A908-10A32503D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869" r="65845" b="27806"/>
              <a:stretch/>
            </p:blipFill>
            <p:spPr>
              <a:xfrm flipH="1">
                <a:off x="9242061" y="989525"/>
                <a:ext cx="1772828" cy="537363"/>
              </a:xfrm>
              <a:prstGeom prst="rect">
                <a:avLst/>
              </a:prstGeom>
            </p:spPr>
          </p:pic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1C440F28-8C21-425C-9EAB-D95A0F0974FF}"/>
                  </a:ext>
                </a:extLst>
              </p:cNvPr>
              <p:cNvSpPr txBox="1"/>
              <p:nvPr/>
            </p:nvSpPr>
            <p:spPr>
              <a:xfrm>
                <a:off x="9688868" y="679114"/>
                <a:ext cx="879215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Технологи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0DDA1823-447D-4C8C-AF97-A39D42580AA9}"/>
              </a:ext>
            </a:extLst>
          </p:cNvPr>
          <p:cNvSpPr txBox="1"/>
          <p:nvPr/>
        </p:nvSpPr>
        <p:spPr>
          <a:xfrm>
            <a:off x="11082720" y="4008730"/>
            <a:ext cx="547586" cy="221599"/>
          </a:xfrm>
          <a:prstGeom prst="rect">
            <a:avLst/>
          </a:prstGeom>
          <a:solidFill>
            <a:schemeClr val="tx1"/>
          </a:solidFill>
          <a:ln w="57150">
            <a:noFill/>
            <a:miter lim="800000"/>
          </a:ln>
        </p:spPr>
        <p:txBody>
          <a:bodyPr wrap="none" lIns="45720" tIns="0" rIns="4572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HDFS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7F1205-A937-D748-8A9D-91A31A923E02}"/>
              </a:ext>
            </a:extLst>
          </p:cNvPr>
          <p:cNvSpPr txBox="1"/>
          <p:nvPr/>
        </p:nvSpPr>
        <p:spPr>
          <a:xfrm>
            <a:off x="7798530" y="4005652"/>
            <a:ext cx="419346" cy="227755"/>
          </a:xfrm>
          <a:prstGeom prst="rect">
            <a:avLst/>
          </a:prstGeom>
          <a:solidFill>
            <a:schemeClr val="tx1"/>
          </a:solidFill>
          <a:ln w="57150">
            <a:noFill/>
            <a:miter lim="800000"/>
          </a:ln>
        </p:spPr>
        <p:txBody>
          <a:bodyPr wrap="none" lIns="45720" tIns="0" rIns="4572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NFS</a:t>
            </a:r>
          </a:p>
        </p:txBody>
      </p:sp>
    </p:spTree>
    <p:extLst>
      <p:ext uri="{BB962C8B-B14F-4D97-AF65-F5344CB8AC3E}">
        <p14:creationId xmlns:p14="http://schemas.microsoft.com/office/powerpoint/2010/main" val="41710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6E0DCBD5-042F-4D4B-8020-4CE8AD0707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69632" y="1734508"/>
            <a:ext cx="1039670" cy="6037471"/>
          </a:xfrm>
          <a:prstGeom prst="bentConnector3">
            <a:avLst>
              <a:gd name="adj1" fmla="val 42746"/>
            </a:avLst>
          </a:prstGeom>
          <a:ln w="28575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B4981906-36F3-2249-9106-C4ADDCB4C97B}"/>
              </a:ext>
            </a:extLst>
          </p:cNvPr>
          <p:cNvCxnSpPr>
            <a:cxnSpLocks/>
            <a:endCxn id="94" idx="2"/>
          </p:cNvCxnSpPr>
          <p:nvPr/>
        </p:nvCxnSpPr>
        <p:spPr>
          <a:xfrm rot="16200000" flipV="1">
            <a:off x="5671961" y="3233131"/>
            <a:ext cx="140403" cy="214095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97">
            <a:extLst>
              <a:ext uri="{FF2B5EF4-FFF2-40B4-BE49-F238E27FC236}">
                <a16:creationId xmlns:a16="http://schemas.microsoft.com/office/drawing/2014/main" id="{6B8B7DB5-6CFD-483A-9F81-1A054D3E46C6}"/>
              </a:ext>
            </a:extLst>
          </p:cNvPr>
          <p:cNvCxnSpPr>
            <a:cxnSpLocks/>
            <a:endCxn id="170" idx="2"/>
          </p:cNvCxnSpPr>
          <p:nvPr/>
        </p:nvCxnSpPr>
        <p:spPr>
          <a:xfrm rot="5400000" flipH="1" flipV="1">
            <a:off x="4469632" y="1734508"/>
            <a:ext cx="1039670" cy="6037471"/>
          </a:xfrm>
          <a:prstGeom prst="bentConnector3">
            <a:avLst>
              <a:gd name="adj1" fmla="val 42746"/>
            </a:avLst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106">
            <a:extLst>
              <a:ext uri="{FF2B5EF4-FFF2-40B4-BE49-F238E27FC236}">
                <a16:creationId xmlns:a16="http://schemas.microsoft.com/office/drawing/2014/main" id="{062FE872-DE1D-467B-A32F-F7EF3892D200}"/>
              </a:ext>
            </a:extLst>
          </p:cNvPr>
          <p:cNvCxnSpPr>
            <a:cxnSpLocks/>
            <a:endCxn id="169" idx="2"/>
          </p:cNvCxnSpPr>
          <p:nvPr/>
        </p:nvCxnSpPr>
        <p:spPr>
          <a:xfrm rot="5400000" flipH="1" flipV="1">
            <a:off x="6749440" y="819303"/>
            <a:ext cx="1196046" cy="8018099"/>
          </a:xfrm>
          <a:prstGeom prst="bentConnector3">
            <a:avLst>
              <a:gd name="adj1" fmla="val 50000"/>
            </a:avLst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ECE1E18-E07F-4564-AC5E-212FD7329060}"/>
              </a:ext>
            </a:extLst>
          </p:cNvPr>
          <p:cNvCxnSpPr>
            <a:cxnSpLocks/>
          </p:cNvCxnSpPr>
          <p:nvPr/>
        </p:nvCxnSpPr>
        <p:spPr>
          <a:xfrm>
            <a:off x="8268942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CB7B40A-DA52-48A7-BB00-301CEC7871DE}"/>
              </a:ext>
            </a:extLst>
          </p:cNvPr>
          <p:cNvCxnSpPr>
            <a:cxnSpLocks/>
          </p:cNvCxnSpPr>
          <p:nvPr/>
        </p:nvCxnSpPr>
        <p:spPr>
          <a:xfrm>
            <a:off x="8994806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876F517-013E-458D-AA20-2864E44188B1}"/>
              </a:ext>
            </a:extLst>
          </p:cNvPr>
          <p:cNvGrpSpPr/>
          <p:nvPr/>
        </p:nvGrpSpPr>
        <p:grpSpPr>
          <a:xfrm>
            <a:off x="4497763" y="4743142"/>
            <a:ext cx="605051" cy="930792"/>
            <a:chOff x="4497763" y="4743142"/>
            <a:chExt cx="605051" cy="9307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BA3C287-D3E0-4AF1-9814-78512F3BA04E}"/>
                </a:ext>
              </a:extLst>
            </p:cNvPr>
            <p:cNvCxnSpPr>
              <a:cxnSpLocks/>
              <a:endCxn id="83" idx="0"/>
            </p:cNvCxnSpPr>
            <p:nvPr/>
          </p:nvCxnSpPr>
          <p:spPr>
            <a:xfrm>
              <a:off x="4800288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BF8640C-E21C-4E4B-B83B-D970D1C7B522}"/>
                </a:ext>
              </a:extLst>
            </p:cNvPr>
            <p:cNvSpPr/>
            <p:nvPr/>
          </p:nvSpPr>
          <p:spPr bwMode="ltGray">
            <a:xfrm>
              <a:off x="4497763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B08A0E9-34F0-407D-9EF0-15AFD3BE437F}"/>
              </a:ext>
            </a:extLst>
          </p:cNvPr>
          <p:cNvGrpSpPr/>
          <p:nvPr/>
        </p:nvGrpSpPr>
        <p:grpSpPr>
          <a:xfrm>
            <a:off x="5223627" y="4743142"/>
            <a:ext cx="605051" cy="930792"/>
            <a:chOff x="5223627" y="4743142"/>
            <a:chExt cx="605051" cy="93079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748D509-535D-44EA-AF7D-59AE6F1A35AA}"/>
                </a:ext>
              </a:extLst>
            </p:cNvPr>
            <p:cNvCxnSpPr>
              <a:cxnSpLocks/>
              <a:endCxn id="86" idx="0"/>
            </p:cNvCxnSpPr>
            <p:nvPr/>
          </p:nvCxnSpPr>
          <p:spPr>
            <a:xfrm>
              <a:off x="5526152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59CC2EF-8833-411B-AEC8-0378A12A73DF}"/>
                </a:ext>
              </a:extLst>
            </p:cNvPr>
            <p:cNvSpPr/>
            <p:nvPr/>
          </p:nvSpPr>
          <p:spPr bwMode="ltGray">
            <a:xfrm>
              <a:off x="5223627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D949488-F843-4770-85F6-3E0A8CE20F10}"/>
              </a:ext>
            </a:extLst>
          </p:cNvPr>
          <p:cNvGrpSpPr/>
          <p:nvPr/>
        </p:nvGrpSpPr>
        <p:grpSpPr>
          <a:xfrm>
            <a:off x="5949491" y="4743142"/>
            <a:ext cx="605051" cy="930792"/>
            <a:chOff x="5949491" y="4743142"/>
            <a:chExt cx="605051" cy="93079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BB684D1-78A3-4D73-92AB-13BEF07D4D31}"/>
                </a:ext>
              </a:extLst>
            </p:cNvPr>
            <p:cNvCxnSpPr>
              <a:cxnSpLocks/>
              <a:endCxn id="97" idx="0"/>
            </p:cNvCxnSpPr>
            <p:nvPr/>
          </p:nvCxnSpPr>
          <p:spPr>
            <a:xfrm>
              <a:off x="6252016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06992BC-6976-4F02-BE06-616B9FC803EA}"/>
                </a:ext>
              </a:extLst>
            </p:cNvPr>
            <p:cNvSpPr/>
            <p:nvPr/>
          </p:nvSpPr>
          <p:spPr bwMode="ltGray">
            <a:xfrm>
              <a:off x="5949491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975492-005A-4229-8C79-B0384F3005A1}"/>
              </a:ext>
            </a:extLst>
          </p:cNvPr>
          <p:cNvGrpSpPr/>
          <p:nvPr/>
        </p:nvGrpSpPr>
        <p:grpSpPr>
          <a:xfrm>
            <a:off x="10875906" y="4743142"/>
            <a:ext cx="605051" cy="930792"/>
            <a:chOff x="10875906" y="4743142"/>
            <a:chExt cx="605051" cy="930792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6B02B67-9B29-446F-BE5B-946FC9054B50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>
              <a:off x="11178431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B19EE55-55A5-4884-AA91-A23E6FF35765}"/>
                </a:ext>
              </a:extLst>
            </p:cNvPr>
            <p:cNvSpPr/>
            <p:nvPr/>
          </p:nvSpPr>
          <p:spPr bwMode="ltGray">
            <a:xfrm>
              <a:off x="10875906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E9B6456-A925-4947-BF5B-5BA7AB6F2C54}"/>
              </a:ext>
            </a:extLst>
          </p:cNvPr>
          <p:cNvCxnSpPr>
            <a:cxnSpLocks/>
          </p:cNvCxnSpPr>
          <p:nvPr/>
        </p:nvCxnSpPr>
        <p:spPr>
          <a:xfrm>
            <a:off x="8268942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CD21278-7146-48B1-A1DE-1070DFA364C4}"/>
              </a:ext>
            </a:extLst>
          </p:cNvPr>
          <p:cNvCxnSpPr>
            <a:cxnSpLocks/>
          </p:cNvCxnSpPr>
          <p:nvPr/>
        </p:nvCxnSpPr>
        <p:spPr>
          <a:xfrm>
            <a:off x="8994806" y="4743142"/>
            <a:ext cx="1" cy="6832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881818F-615A-4DFD-99D1-7467A8DB0595}"/>
              </a:ext>
            </a:extLst>
          </p:cNvPr>
          <p:cNvGrpSpPr/>
          <p:nvPr/>
        </p:nvGrpSpPr>
        <p:grpSpPr>
          <a:xfrm>
            <a:off x="4497763" y="4743142"/>
            <a:ext cx="605051" cy="930792"/>
            <a:chOff x="4497763" y="4743142"/>
            <a:chExt cx="605051" cy="93079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980A57E-FBDA-4802-9130-99059355FF2A}"/>
                </a:ext>
              </a:extLst>
            </p:cNvPr>
            <p:cNvCxnSpPr>
              <a:cxnSpLocks/>
              <a:endCxn id="106" idx="0"/>
            </p:cNvCxnSpPr>
            <p:nvPr/>
          </p:nvCxnSpPr>
          <p:spPr>
            <a:xfrm>
              <a:off x="4800288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3D5C203-1440-4A58-960E-6B400A9FC3E9}"/>
                </a:ext>
              </a:extLst>
            </p:cNvPr>
            <p:cNvSpPr/>
            <p:nvPr/>
          </p:nvSpPr>
          <p:spPr bwMode="ltGray">
            <a:xfrm>
              <a:off x="4497763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7AE9525-7008-4B15-B72E-A29319BA3A3F}"/>
              </a:ext>
            </a:extLst>
          </p:cNvPr>
          <p:cNvGrpSpPr/>
          <p:nvPr/>
        </p:nvGrpSpPr>
        <p:grpSpPr>
          <a:xfrm>
            <a:off x="5223627" y="4743142"/>
            <a:ext cx="605051" cy="930792"/>
            <a:chOff x="5223627" y="4743142"/>
            <a:chExt cx="605051" cy="93079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E0CDFEE-7432-4B48-A064-3662FD0ED17E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>
              <a:off x="5526152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1DF4FD4-A34D-4DC7-A428-1C554F04D9EF}"/>
                </a:ext>
              </a:extLst>
            </p:cNvPr>
            <p:cNvSpPr/>
            <p:nvPr/>
          </p:nvSpPr>
          <p:spPr bwMode="ltGray">
            <a:xfrm>
              <a:off x="5223627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125130E-3111-4061-85E2-2F49B5DC534B}"/>
              </a:ext>
            </a:extLst>
          </p:cNvPr>
          <p:cNvGrpSpPr/>
          <p:nvPr/>
        </p:nvGrpSpPr>
        <p:grpSpPr>
          <a:xfrm>
            <a:off x="5949491" y="4743142"/>
            <a:ext cx="605051" cy="930792"/>
            <a:chOff x="5949491" y="4743142"/>
            <a:chExt cx="605051" cy="93079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9190726-9487-4C28-8AF8-2591159C2B99}"/>
                </a:ext>
              </a:extLst>
            </p:cNvPr>
            <p:cNvCxnSpPr>
              <a:cxnSpLocks/>
              <a:endCxn id="114" idx="0"/>
            </p:cNvCxnSpPr>
            <p:nvPr/>
          </p:nvCxnSpPr>
          <p:spPr>
            <a:xfrm>
              <a:off x="6252016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F3B8703-B98B-453E-9B7C-EA8949976E91}"/>
                </a:ext>
              </a:extLst>
            </p:cNvPr>
            <p:cNvSpPr/>
            <p:nvPr/>
          </p:nvSpPr>
          <p:spPr bwMode="ltGray">
            <a:xfrm>
              <a:off x="5949491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9708BED-A59E-4D7C-A07A-407879589D39}"/>
              </a:ext>
            </a:extLst>
          </p:cNvPr>
          <p:cNvGrpSpPr/>
          <p:nvPr/>
        </p:nvGrpSpPr>
        <p:grpSpPr>
          <a:xfrm>
            <a:off x="10875906" y="4743142"/>
            <a:ext cx="605051" cy="930792"/>
            <a:chOff x="10875906" y="4743142"/>
            <a:chExt cx="605051" cy="930792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AE271B3-7528-4B79-B314-70500D39D8D7}"/>
                </a:ext>
              </a:extLst>
            </p:cNvPr>
            <p:cNvCxnSpPr>
              <a:cxnSpLocks/>
              <a:endCxn id="120" idx="0"/>
            </p:cNvCxnSpPr>
            <p:nvPr/>
          </p:nvCxnSpPr>
          <p:spPr>
            <a:xfrm>
              <a:off x="11178431" y="4743142"/>
              <a:ext cx="1" cy="68323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C28BCAD-2C9D-4F1E-BDF7-F22CB964BF7E}"/>
                </a:ext>
              </a:extLst>
            </p:cNvPr>
            <p:cNvSpPr/>
            <p:nvPr/>
          </p:nvSpPr>
          <p:spPr bwMode="ltGray">
            <a:xfrm>
              <a:off x="10875906" y="5426375"/>
              <a:ext cx="605051" cy="247559"/>
            </a:xfrm>
            <a:prstGeom prst="rect">
              <a:avLst/>
            </a:prstGeom>
            <a:noFill/>
            <a:ln w="28575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6B82458-3972-4B4A-94B9-4AB36BF602EA}"/>
              </a:ext>
            </a:extLst>
          </p:cNvPr>
          <p:cNvSpPr/>
          <p:nvPr/>
        </p:nvSpPr>
        <p:spPr bwMode="ltGray">
          <a:xfrm>
            <a:off x="2179064" y="4373810"/>
            <a:ext cx="9622604" cy="369332"/>
          </a:xfrm>
          <a:prstGeom prst="rect">
            <a:avLst/>
          </a:pr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Файловое и Объектное хранилище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4132895-BD6D-4B9E-9C5A-CC181304E6CD}"/>
              </a:ext>
            </a:extLst>
          </p:cNvPr>
          <p:cNvSpPr/>
          <p:nvPr/>
        </p:nvSpPr>
        <p:spPr bwMode="ltGray">
          <a:xfrm>
            <a:off x="8975130" y="1970317"/>
            <a:ext cx="2821425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Jupyter NB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9CFBD8E-D98A-481B-A069-042C98DA4491}"/>
              </a:ext>
            </a:extLst>
          </p:cNvPr>
          <p:cNvSpPr/>
          <p:nvPr/>
        </p:nvSpPr>
        <p:spPr bwMode="ltGray">
          <a:xfrm>
            <a:off x="8975130" y="2553161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PyTorch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0791398-937E-475E-95C5-61A33E3E9765}"/>
              </a:ext>
            </a:extLst>
          </p:cNvPr>
          <p:cNvSpPr/>
          <p:nvPr/>
        </p:nvSpPr>
        <p:spPr bwMode="ltGray">
          <a:xfrm>
            <a:off x="8975130" y="3136005"/>
            <a:ext cx="150736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Kubeflow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CB82D3F-D51D-4AD1-B50B-EAE222ECEBAE}"/>
              </a:ext>
            </a:extLst>
          </p:cNvPr>
          <p:cNvSpPr/>
          <p:nvPr/>
        </p:nvSpPr>
        <p:spPr bwMode="ltGray">
          <a:xfrm>
            <a:off x="8975130" y="3718849"/>
            <a:ext cx="2835872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19195F1-53BD-451A-AC23-730282A07BBE}"/>
              </a:ext>
            </a:extLst>
          </p:cNvPr>
          <p:cNvSpPr/>
          <p:nvPr/>
        </p:nvSpPr>
        <p:spPr bwMode="ltGray">
          <a:xfrm>
            <a:off x="10677501" y="2553161"/>
            <a:ext cx="1133501" cy="982664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5496641-F713-405A-AEE3-B1881F9F3AC3}"/>
              </a:ext>
            </a:extLst>
          </p:cNvPr>
          <p:cNvSpPr/>
          <p:nvPr/>
        </p:nvSpPr>
        <p:spPr bwMode="ltGray">
          <a:xfrm>
            <a:off x="5577329" y="197401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Presto SQL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38C2A64-71D4-47F7-AC82-E3D7309346B6}"/>
              </a:ext>
            </a:extLst>
          </p:cNvPr>
          <p:cNvSpPr/>
          <p:nvPr/>
        </p:nvSpPr>
        <p:spPr bwMode="ltGray">
          <a:xfrm>
            <a:off x="5577329" y="255685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Hive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EE8C494-4CD7-4D30-B64E-617EEBEC3758}"/>
              </a:ext>
            </a:extLst>
          </p:cNvPr>
          <p:cNvSpPr/>
          <p:nvPr/>
        </p:nvSpPr>
        <p:spPr bwMode="ltGray">
          <a:xfrm>
            <a:off x="5577329" y="313969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0258D75-CDBC-468E-95FD-3BC0D97741F3}"/>
              </a:ext>
            </a:extLst>
          </p:cNvPr>
          <p:cNvSpPr/>
          <p:nvPr/>
        </p:nvSpPr>
        <p:spPr bwMode="ltGray">
          <a:xfrm>
            <a:off x="5577329" y="3722543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423C78C-5F4B-4AE7-B7BB-33046CC75626}"/>
              </a:ext>
            </a:extLst>
          </p:cNvPr>
          <p:cNvSpPr/>
          <p:nvPr/>
        </p:nvSpPr>
        <p:spPr bwMode="ltGray">
          <a:xfrm>
            <a:off x="2179064" y="1970317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Дельта-озеро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CEF34A0-C04B-4A3D-92FC-B1F76495BE75}"/>
              </a:ext>
            </a:extLst>
          </p:cNvPr>
          <p:cNvSpPr/>
          <p:nvPr/>
        </p:nvSpPr>
        <p:spPr bwMode="ltGray">
          <a:xfrm>
            <a:off x="2179064" y="255316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Livy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FE4C190-599F-40FD-86DB-965CE46AB64A}"/>
              </a:ext>
            </a:extLst>
          </p:cNvPr>
          <p:cNvSpPr/>
          <p:nvPr/>
        </p:nvSpPr>
        <p:spPr bwMode="ltGray">
          <a:xfrm>
            <a:off x="2179064" y="313600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1AFB9A3-9720-4DED-AB3C-44FD01D58B72}"/>
              </a:ext>
            </a:extLst>
          </p:cNvPr>
          <p:cNvSpPr/>
          <p:nvPr/>
        </p:nvSpPr>
        <p:spPr bwMode="ltGray">
          <a:xfrm>
            <a:off x="2179064" y="371884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F2CF0D1-CF93-4FA1-8DBE-5B36C6114209}"/>
              </a:ext>
            </a:extLst>
          </p:cNvPr>
          <p:cNvSpPr/>
          <p:nvPr/>
        </p:nvSpPr>
        <p:spPr bwMode="ltGray">
          <a:xfrm>
            <a:off x="380998" y="1328553"/>
            <a:ext cx="1600201" cy="3437442"/>
          </a:xfrm>
          <a:prstGeom prst="rect">
            <a:avLst/>
          </a:prstGeom>
          <a:noFill/>
          <a:ln w="28575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Автоматизация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C9EE58-D0F6-48B2-B914-22A7C79F1D20}"/>
              </a:ext>
            </a:extLst>
          </p:cNvPr>
          <p:cNvSpPr/>
          <p:nvPr/>
        </p:nvSpPr>
        <p:spPr bwMode="ltGray">
          <a:xfrm>
            <a:off x="2179064" y="1328552"/>
            <a:ext cx="9617491" cy="461665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Магазин приложений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F15F920-9E92-452E-AA15-8C32B4E251B5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8257675-D881-4475-A987-1F75EB104A91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5A7D91F-ED65-40DD-B869-29635732CB3D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8A7E1ED-76E6-4B8B-B14A-3E657FFD0537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CDF9563-BCBB-4BE4-9CE2-FFCD1449AE26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F036AC3-1A87-4438-BB3C-A11C267803FD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146" name="Grafika 55">
            <a:extLst>
              <a:ext uri="{FF2B5EF4-FFF2-40B4-BE49-F238E27FC236}">
                <a16:creationId xmlns:a16="http://schemas.microsoft.com/office/drawing/2014/main" id="{AFE2A767-035F-4BBA-B788-5C614D36B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AFACF90A-0ECF-4CAE-8E4C-A38716BBD3CE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9455E8A-C044-41D7-A7EE-472621EC67C8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A1D5C94-24AA-4957-8786-83D11D9B01E2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3066F36-23DD-4CAD-BDB0-CED5C892D5E5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648D6DC-3F9F-4737-90E7-DF055CFF811E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8AF89DA-F716-46A7-A88E-E296B13F4725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BBA13B7-C8C2-41B2-B959-6AD9C2CE181E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0A5B6E5-56B3-4700-8B6D-FDEE71073045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5367DB3-180C-45A4-904D-BBF508CFF3A1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2A56855-C21B-4250-9939-D97F2DD5290E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07FB8325-D19A-459B-B490-3785029407EA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1350E44-A18D-4D67-A434-E475A5CCCBFD}"/>
              </a:ext>
            </a:extLst>
          </p:cNvPr>
          <p:cNvGrpSpPr/>
          <p:nvPr/>
        </p:nvGrpSpPr>
        <p:grpSpPr>
          <a:xfrm>
            <a:off x="1796004" y="264330"/>
            <a:ext cx="10003536" cy="847774"/>
            <a:chOff x="1796004" y="679114"/>
            <a:chExt cx="10003536" cy="847774"/>
          </a:xfrm>
        </p:grpSpPr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E11EA6D0-E6D6-4DDB-B271-5FB0A8222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6192039" y="1050021"/>
              <a:ext cx="1211467" cy="476867"/>
            </a:xfrm>
            <a:prstGeom prst="rect">
              <a:avLst/>
            </a:prstGeom>
          </p:spPr>
        </p:pic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E01BF4A-C5C8-4B79-9C39-BDE70072CBF8}"/>
                </a:ext>
              </a:extLst>
            </p:cNvPr>
            <p:cNvSpPr txBox="1"/>
            <p:nvPr/>
          </p:nvSpPr>
          <p:spPr>
            <a:xfrm>
              <a:off x="6329698" y="679114"/>
              <a:ext cx="936154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Аналитики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A95FE9A-E0C9-474E-B09D-00ABB6A47E74}"/>
                </a:ext>
              </a:extLst>
            </p:cNvPr>
            <p:cNvGrpSpPr/>
            <p:nvPr/>
          </p:nvGrpSpPr>
          <p:grpSpPr>
            <a:xfrm>
              <a:off x="1796004" y="679114"/>
              <a:ext cx="1164490" cy="847774"/>
              <a:chOff x="2700241" y="679114"/>
              <a:chExt cx="1164490" cy="84777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6AAEE735-0ECA-442C-AD59-4F6304E068A4}"/>
                  </a:ext>
                </a:extLst>
              </p:cNvPr>
              <p:cNvGrpSpPr/>
              <p:nvPr/>
            </p:nvGrpSpPr>
            <p:grpSpPr>
              <a:xfrm>
                <a:off x="2700241" y="992823"/>
                <a:ext cx="1164490" cy="534065"/>
                <a:chOff x="1122216" y="1365908"/>
                <a:chExt cx="2261063" cy="1036982"/>
              </a:xfrm>
            </p:grpSpPr>
            <p:pic>
              <p:nvPicPr>
                <p:cNvPr id="167" name="Picture 166">
                  <a:extLst>
                    <a:ext uri="{FF2B5EF4-FFF2-40B4-BE49-F238E27FC236}">
                      <a16:creationId xmlns:a16="http://schemas.microsoft.com/office/drawing/2014/main" id="{5FBE1890-F431-45A9-A601-9720245893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78" t="28989" r="17909" b="35617"/>
                <a:stretch/>
              </p:blipFill>
              <p:spPr>
                <a:xfrm flipH="1">
                  <a:off x="1122216" y="1397074"/>
                  <a:ext cx="2147508" cy="1005816"/>
                </a:xfrm>
                <a:prstGeom prst="rect">
                  <a:avLst/>
                </a:prstGeom>
              </p:spPr>
            </p:pic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D0FFC49D-0188-4910-B247-74EE512F9148}"/>
                    </a:ext>
                  </a:extLst>
                </p:cNvPr>
                <p:cNvSpPr/>
                <p:nvPr/>
              </p:nvSpPr>
              <p:spPr bwMode="ltGray">
                <a:xfrm>
                  <a:off x="2710972" y="1365908"/>
                  <a:ext cx="672307" cy="330674"/>
                </a:xfrm>
                <a:prstGeom prst="rect">
                  <a:avLst/>
                </a:prstGeom>
                <a:solidFill>
                  <a:srgbClr val="022315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AEEBB6F-D62D-403F-B31B-A93D67186A3D}"/>
                  </a:ext>
                </a:extLst>
              </p:cNvPr>
              <p:cNvSpPr txBox="1"/>
              <p:nvPr/>
            </p:nvSpPr>
            <p:spPr>
              <a:xfrm>
                <a:off x="2814026" y="679114"/>
                <a:ext cx="936923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Инженеры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9199FDAF-8119-45AB-BACE-40081DD705CF}"/>
                </a:ext>
              </a:extLst>
            </p:cNvPr>
            <p:cNvGrpSpPr/>
            <p:nvPr/>
          </p:nvGrpSpPr>
          <p:grpSpPr>
            <a:xfrm>
              <a:off x="10026712" y="679114"/>
              <a:ext cx="1772828" cy="847774"/>
              <a:chOff x="9242061" y="679114"/>
              <a:chExt cx="1772828" cy="84777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ECD5E95-63AF-4CAC-AD17-C03DE2A923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869" r="65845" b="27806"/>
              <a:stretch/>
            </p:blipFill>
            <p:spPr>
              <a:xfrm flipH="1">
                <a:off x="9242061" y="989525"/>
                <a:ext cx="1772828" cy="537363"/>
              </a:xfrm>
              <a:prstGeom prst="rect">
                <a:avLst/>
              </a:prstGeom>
            </p:spPr>
          </p:pic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7B17D7A-3E1F-4B88-B859-4545E24B9902}"/>
                  </a:ext>
                </a:extLst>
              </p:cNvPr>
              <p:cNvSpPr txBox="1"/>
              <p:nvPr/>
            </p:nvSpPr>
            <p:spPr>
              <a:xfrm>
                <a:off x="9688868" y="679114"/>
                <a:ext cx="879215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Технологи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FA7B7BD6-21BE-4875-A96B-5585ED7A9C88}"/>
              </a:ext>
            </a:extLst>
          </p:cNvPr>
          <p:cNvSpPr txBox="1"/>
          <p:nvPr/>
        </p:nvSpPr>
        <p:spPr>
          <a:xfrm>
            <a:off x="11082720" y="4008730"/>
            <a:ext cx="547586" cy="221599"/>
          </a:xfrm>
          <a:prstGeom prst="rect">
            <a:avLst/>
          </a:prstGeom>
          <a:solidFill>
            <a:schemeClr val="tx1"/>
          </a:solidFill>
          <a:ln w="57150">
            <a:noFill/>
            <a:miter lim="800000"/>
          </a:ln>
        </p:spPr>
        <p:txBody>
          <a:bodyPr wrap="none" lIns="45720" tIns="0" rIns="4572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HDFS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6610BC6-83CA-40BA-BA98-65E7E8355DDC}"/>
              </a:ext>
            </a:extLst>
          </p:cNvPr>
          <p:cNvSpPr txBox="1"/>
          <p:nvPr/>
        </p:nvSpPr>
        <p:spPr>
          <a:xfrm>
            <a:off x="7798530" y="4005652"/>
            <a:ext cx="419346" cy="227755"/>
          </a:xfrm>
          <a:prstGeom prst="rect">
            <a:avLst/>
          </a:prstGeom>
          <a:solidFill>
            <a:schemeClr val="tx1"/>
          </a:solidFill>
          <a:ln w="57150">
            <a:noFill/>
            <a:miter lim="800000"/>
          </a:ln>
        </p:spPr>
        <p:txBody>
          <a:bodyPr wrap="none" lIns="45720" tIns="0" rIns="4572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NFS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738C64-8967-AB46-9E74-0E516FDA7122}"/>
              </a:ext>
            </a:extLst>
          </p:cNvPr>
          <p:cNvSpPr txBox="1"/>
          <p:nvPr/>
        </p:nvSpPr>
        <p:spPr>
          <a:xfrm>
            <a:off x="4522123" y="4005652"/>
            <a:ext cx="299121" cy="227755"/>
          </a:xfrm>
          <a:prstGeom prst="rect">
            <a:avLst/>
          </a:prstGeom>
          <a:solidFill>
            <a:schemeClr val="tx1"/>
          </a:solidFill>
          <a:ln w="57150">
            <a:noFill/>
            <a:miter lim="800000"/>
          </a:ln>
        </p:spPr>
        <p:txBody>
          <a:bodyPr wrap="none" lIns="45720" tIns="0" rIns="4572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S3</a:t>
            </a:r>
          </a:p>
        </p:txBody>
      </p:sp>
    </p:spTree>
    <p:extLst>
      <p:ext uri="{BB962C8B-B14F-4D97-AF65-F5344CB8AC3E}">
        <p14:creationId xmlns:p14="http://schemas.microsoft.com/office/powerpoint/2010/main" val="18813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5711C-9736-254B-B9DF-570D82E7412D}"/>
              </a:ext>
            </a:extLst>
          </p:cNvPr>
          <p:cNvGrpSpPr/>
          <p:nvPr/>
        </p:nvGrpSpPr>
        <p:grpSpPr>
          <a:xfrm>
            <a:off x="2154333" y="4259980"/>
            <a:ext cx="7932420" cy="400895"/>
            <a:chOff x="2154333" y="4160032"/>
            <a:chExt cx="7932420" cy="400895"/>
          </a:xfrm>
        </p:grpSpPr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A9063FCC-7B82-DC47-9C5B-16230ABC0289}"/>
                </a:ext>
              </a:extLst>
            </p:cNvPr>
            <p:cNvSpPr/>
            <p:nvPr/>
          </p:nvSpPr>
          <p:spPr bwMode="ltGray">
            <a:xfrm>
              <a:off x="2154333" y="4160032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075E6F91-B83F-1F43-ACB9-24714F60223F}"/>
                </a:ext>
              </a:extLst>
            </p:cNvPr>
            <p:cNvSpPr/>
            <p:nvPr/>
          </p:nvSpPr>
          <p:spPr bwMode="ltGray">
            <a:xfrm>
              <a:off x="3068733" y="4160032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C8A0EF24-3B64-C442-B535-96B30D0FADEF}"/>
                </a:ext>
              </a:extLst>
            </p:cNvPr>
            <p:cNvSpPr/>
            <p:nvPr/>
          </p:nvSpPr>
          <p:spPr bwMode="ltGray">
            <a:xfrm>
              <a:off x="3911696" y="4160032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06605C94-1661-1348-8C14-53B70C0510F3}"/>
                </a:ext>
              </a:extLst>
            </p:cNvPr>
            <p:cNvSpPr/>
            <p:nvPr/>
          </p:nvSpPr>
          <p:spPr bwMode="ltGray">
            <a:xfrm>
              <a:off x="4797521" y="4160032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44953CF2-2951-F243-A5D5-E245A4DDB7D1}"/>
                </a:ext>
              </a:extLst>
            </p:cNvPr>
            <p:cNvSpPr/>
            <p:nvPr/>
          </p:nvSpPr>
          <p:spPr bwMode="ltGray">
            <a:xfrm>
              <a:off x="5704777" y="4160032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5C7C5A20-D386-F74F-9DE6-D2396F9F81AC}"/>
                </a:ext>
              </a:extLst>
            </p:cNvPr>
            <p:cNvSpPr/>
            <p:nvPr/>
          </p:nvSpPr>
          <p:spPr bwMode="ltGray">
            <a:xfrm>
              <a:off x="6597746" y="4160032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F34D7C24-C4A3-DE47-B24F-845B8F6494B6}"/>
                </a:ext>
              </a:extLst>
            </p:cNvPr>
            <p:cNvSpPr/>
            <p:nvPr/>
          </p:nvSpPr>
          <p:spPr bwMode="ltGray">
            <a:xfrm>
              <a:off x="7454996" y="4160032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B8B0D0F7-42E7-1042-B3BF-AFB008AD4130}"/>
                </a:ext>
              </a:extLst>
            </p:cNvPr>
            <p:cNvSpPr/>
            <p:nvPr/>
          </p:nvSpPr>
          <p:spPr bwMode="ltGray">
            <a:xfrm>
              <a:off x="8297959" y="4160032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F9EFD80F-E788-A145-A2F4-D1FBA16CDABE}"/>
                </a:ext>
              </a:extLst>
            </p:cNvPr>
            <p:cNvSpPr/>
            <p:nvPr/>
          </p:nvSpPr>
          <p:spPr bwMode="ltGray">
            <a:xfrm>
              <a:off x="9155209" y="4160032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5F5AA643-AA57-6543-8F89-99DC4160B2F3}"/>
                </a:ext>
              </a:extLst>
            </p:cNvPr>
            <p:cNvSpPr/>
            <p:nvPr/>
          </p:nvSpPr>
          <p:spPr bwMode="ltGray">
            <a:xfrm>
              <a:off x="10041034" y="4160032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7E9377D-E5F9-3040-B328-56F420DA24EE}"/>
              </a:ext>
            </a:extLst>
          </p:cNvPr>
          <p:cNvSpPr/>
          <p:nvPr/>
        </p:nvSpPr>
        <p:spPr bwMode="ltGray">
          <a:xfrm>
            <a:off x="2009493" y="4662542"/>
            <a:ext cx="8122023" cy="1192224"/>
          </a:xfrm>
          <a:prstGeom prst="rect">
            <a:avLst/>
          </a:prstGeom>
          <a:solidFill>
            <a:schemeClr val="accent1">
              <a:alpha val="6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807D7-260A-0746-8C5C-3BA88895CC76}"/>
              </a:ext>
            </a:extLst>
          </p:cNvPr>
          <p:cNvGrpSpPr/>
          <p:nvPr/>
        </p:nvGrpSpPr>
        <p:grpSpPr>
          <a:xfrm>
            <a:off x="2139226" y="4759104"/>
            <a:ext cx="7919989" cy="1003610"/>
            <a:chOff x="2088426" y="4171189"/>
            <a:chExt cx="7919989" cy="100361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E6D9418-4CA2-0C47-909E-A8779F01B5DD}"/>
                </a:ext>
              </a:extLst>
            </p:cNvPr>
            <p:cNvGrpSpPr/>
            <p:nvPr/>
          </p:nvGrpSpPr>
          <p:grpSpPr>
            <a:xfrm>
              <a:off x="5961465" y="4171189"/>
              <a:ext cx="2113891" cy="993271"/>
              <a:chOff x="5857186" y="4719495"/>
              <a:chExt cx="2113891" cy="993271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C15DC02C-D2C6-824D-8D59-E81B51F7040A}"/>
                  </a:ext>
                </a:extLst>
              </p:cNvPr>
              <p:cNvGrpSpPr/>
              <p:nvPr/>
            </p:nvGrpSpPr>
            <p:grpSpPr>
              <a:xfrm>
                <a:off x="5902505" y="4719495"/>
                <a:ext cx="2068572" cy="110044"/>
                <a:chOff x="5902505" y="4517144"/>
                <a:chExt cx="2068572" cy="110044"/>
              </a:xfrm>
            </p:grpSpPr>
            <p:pic>
              <p:nvPicPr>
                <p:cNvPr id="219" name="Picture 218">
                  <a:extLst>
                    <a:ext uri="{FF2B5EF4-FFF2-40B4-BE49-F238E27FC236}">
                      <a16:creationId xmlns:a16="http://schemas.microsoft.com/office/drawing/2014/main" id="{707DEAC5-C596-0544-BBFD-52B551AA8F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21" name="Picture 220">
                  <a:extLst>
                    <a:ext uri="{FF2B5EF4-FFF2-40B4-BE49-F238E27FC236}">
                      <a16:creationId xmlns:a16="http://schemas.microsoft.com/office/drawing/2014/main" id="{C22B9120-0D49-9B42-8226-795A86A1E5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312"/>
                <a:stretch/>
              </p:blipFill>
              <p:spPr>
                <a:xfrm>
                  <a:off x="7061064" y="4517144"/>
                  <a:ext cx="910013" cy="110044"/>
                </a:xfrm>
                <a:prstGeom prst="rect">
                  <a:avLst/>
                </a:prstGeom>
              </p:spPr>
            </p:pic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1015D49B-C98C-0F4D-BA6B-305040A01287}"/>
                  </a:ext>
                </a:extLst>
              </p:cNvPr>
              <p:cNvGrpSpPr/>
              <p:nvPr/>
            </p:nvGrpSpPr>
            <p:grpSpPr>
              <a:xfrm rot="10800000">
                <a:off x="5857186" y="4934737"/>
                <a:ext cx="2068572" cy="110044"/>
                <a:chOff x="5902505" y="4517144"/>
                <a:chExt cx="2068572" cy="110044"/>
              </a:xfrm>
            </p:grpSpPr>
            <p:pic>
              <p:nvPicPr>
                <p:cNvPr id="216" name="Picture 215">
                  <a:extLst>
                    <a:ext uri="{FF2B5EF4-FFF2-40B4-BE49-F238E27FC236}">
                      <a16:creationId xmlns:a16="http://schemas.microsoft.com/office/drawing/2014/main" id="{C1309081-6BC9-5D42-8620-4492E79FE2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17" name="Picture 216">
                  <a:extLst>
                    <a:ext uri="{FF2B5EF4-FFF2-40B4-BE49-F238E27FC236}">
                      <a16:creationId xmlns:a16="http://schemas.microsoft.com/office/drawing/2014/main" id="{81649494-9553-6748-8BC9-F17885941A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312"/>
                <a:stretch/>
              </p:blipFill>
              <p:spPr>
                <a:xfrm>
                  <a:off x="7061064" y="4517144"/>
                  <a:ext cx="910013" cy="110044"/>
                </a:xfrm>
                <a:prstGeom prst="rect">
                  <a:avLst/>
                </a:prstGeom>
              </p:spPr>
            </p:pic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1863411F-97EC-6D45-95E1-0090A962CE79}"/>
                  </a:ext>
                </a:extLst>
              </p:cNvPr>
              <p:cNvGrpSpPr/>
              <p:nvPr/>
            </p:nvGrpSpPr>
            <p:grpSpPr>
              <a:xfrm>
                <a:off x="5902505" y="5166304"/>
                <a:ext cx="2068572" cy="110044"/>
                <a:chOff x="5902505" y="4517144"/>
                <a:chExt cx="2068572" cy="110044"/>
              </a:xfrm>
            </p:grpSpPr>
            <p:pic>
              <p:nvPicPr>
                <p:cNvPr id="213" name="Picture 212">
                  <a:extLst>
                    <a:ext uri="{FF2B5EF4-FFF2-40B4-BE49-F238E27FC236}">
                      <a16:creationId xmlns:a16="http://schemas.microsoft.com/office/drawing/2014/main" id="{37FC75B0-7712-3E49-A2A1-2FA921367D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14" name="Picture 213">
                  <a:extLst>
                    <a:ext uri="{FF2B5EF4-FFF2-40B4-BE49-F238E27FC236}">
                      <a16:creationId xmlns:a16="http://schemas.microsoft.com/office/drawing/2014/main" id="{C7113B80-AF7D-954E-8B1D-D1030743CB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312"/>
                <a:stretch/>
              </p:blipFill>
              <p:spPr>
                <a:xfrm>
                  <a:off x="7061064" y="4517144"/>
                  <a:ext cx="910013" cy="110044"/>
                </a:xfrm>
                <a:prstGeom prst="rect">
                  <a:avLst/>
                </a:prstGeom>
              </p:spPr>
            </p:pic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C11C84EA-5DCC-E04E-AF35-8897BB410C45}"/>
                  </a:ext>
                </a:extLst>
              </p:cNvPr>
              <p:cNvGrpSpPr/>
              <p:nvPr/>
            </p:nvGrpSpPr>
            <p:grpSpPr>
              <a:xfrm rot="10800000">
                <a:off x="5857186" y="5381546"/>
                <a:ext cx="2068572" cy="110044"/>
                <a:chOff x="5902505" y="4517144"/>
                <a:chExt cx="2068572" cy="110044"/>
              </a:xfrm>
            </p:grpSpPr>
            <p:pic>
              <p:nvPicPr>
                <p:cNvPr id="211" name="Picture 210">
                  <a:extLst>
                    <a:ext uri="{FF2B5EF4-FFF2-40B4-BE49-F238E27FC236}">
                      <a16:creationId xmlns:a16="http://schemas.microsoft.com/office/drawing/2014/main" id="{C475ACE7-C9D9-C442-B559-BBCB6479C7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12" name="Picture 211">
                  <a:extLst>
                    <a:ext uri="{FF2B5EF4-FFF2-40B4-BE49-F238E27FC236}">
                      <a16:creationId xmlns:a16="http://schemas.microsoft.com/office/drawing/2014/main" id="{8D4EE0A9-05D5-C946-8FB2-4A6A17824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312"/>
                <a:stretch/>
              </p:blipFill>
              <p:spPr>
                <a:xfrm>
                  <a:off x="7061064" y="4517144"/>
                  <a:ext cx="910013" cy="110044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FA3500FD-15AA-EE47-97C0-88299BF4E4D4}"/>
                  </a:ext>
                </a:extLst>
              </p:cNvPr>
              <p:cNvGrpSpPr/>
              <p:nvPr/>
            </p:nvGrpSpPr>
            <p:grpSpPr>
              <a:xfrm>
                <a:off x="5902505" y="5602722"/>
                <a:ext cx="2068572" cy="110044"/>
                <a:chOff x="5902505" y="4517144"/>
                <a:chExt cx="2068572" cy="110044"/>
              </a:xfrm>
            </p:grpSpPr>
            <p:pic>
              <p:nvPicPr>
                <p:cNvPr id="208" name="Picture 207">
                  <a:extLst>
                    <a:ext uri="{FF2B5EF4-FFF2-40B4-BE49-F238E27FC236}">
                      <a16:creationId xmlns:a16="http://schemas.microsoft.com/office/drawing/2014/main" id="{EFFE6EB9-7296-1846-8C63-061233514D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10" name="Picture 209">
                  <a:extLst>
                    <a:ext uri="{FF2B5EF4-FFF2-40B4-BE49-F238E27FC236}">
                      <a16:creationId xmlns:a16="http://schemas.microsoft.com/office/drawing/2014/main" id="{7A43588E-05AA-3147-A06B-9EFA5866E3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312"/>
                <a:stretch/>
              </p:blipFill>
              <p:spPr>
                <a:xfrm>
                  <a:off x="7061064" y="4517144"/>
                  <a:ext cx="910013" cy="11004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6754129-12FA-A645-9721-637191106DB5}"/>
                </a:ext>
              </a:extLst>
            </p:cNvPr>
            <p:cNvGrpSpPr/>
            <p:nvPr/>
          </p:nvGrpSpPr>
          <p:grpSpPr>
            <a:xfrm>
              <a:off x="4031526" y="4171189"/>
              <a:ext cx="1916587" cy="1003610"/>
              <a:chOff x="3675095" y="4719494"/>
              <a:chExt cx="1916587" cy="1003610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0BE5495C-1E9E-D549-8721-11B6DD5A64EB}"/>
                  </a:ext>
                </a:extLst>
              </p:cNvPr>
              <p:cNvGrpSpPr/>
              <p:nvPr/>
            </p:nvGrpSpPr>
            <p:grpSpPr>
              <a:xfrm>
                <a:off x="3720414" y="4719494"/>
                <a:ext cx="1840202" cy="120435"/>
                <a:chOff x="5902505" y="4517143"/>
                <a:chExt cx="1840202" cy="120435"/>
              </a:xfrm>
            </p:grpSpPr>
            <p:pic>
              <p:nvPicPr>
                <p:cNvPr id="242" name="Picture 241">
                  <a:extLst>
                    <a:ext uri="{FF2B5EF4-FFF2-40B4-BE49-F238E27FC236}">
                      <a16:creationId xmlns:a16="http://schemas.microsoft.com/office/drawing/2014/main" id="{D57636FB-FD68-AF4E-A59C-465FC0BC51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43" name="Picture 242">
                  <a:extLst>
                    <a:ext uri="{FF2B5EF4-FFF2-40B4-BE49-F238E27FC236}">
                      <a16:creationId xmlns:a16="http://schemas.microsoft.com/office/drawing/2014/main" id="{F1DF9CC9-6A0A-DC43-9A0A-DB85D468FE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r="35815" b="-9441"/>
                <a:stretch/>
              </p:blipFill>
              <p:spPr>
                <a:xfrm>
                  <a:off x="7061064" y="4517143"/>
                  <a:ext cx="681643" cy="120435"/>
                </a:xfrm>
                <a:prstGeom prst="rect">
                  <a:avLst/>
                </a:prstGeom>
              </p:spPr>
            </p:pic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7136B87E-5AC7-174E-BF79-78D7EB453E0E}"/>
                  </a:ext>
                </a:extLst>
              </p:cNvPr>
              <p:cNvGrpSpPr/>
              <p:nvPr/>
            </p:nvGrpSpPr>
            <p:grpSpPr>
              <a:xfrm rot="10800000">
                <a:off x="3675095" y="4934736"/>
                <a:ext cx="1885521" cy="120435"/>
                <a:chOff x="6085556" y="4506754"/>
                <a:chExt cx="1885521" cy="120435"/>
              </a:xfrm>
            </p:grpSpPr>
            <p:pic>
              <p:nvPicPr>
                <p:cNvPr id="240" name="Picture 239">
                  <a:extLst>
                    <a:ext uri="{FF2B5EF4-FFF2-40B4-BE49-F238E27FC236}">
                      <a16:creationId xmlns:a16="http://schemas.microsoft.com/office/drawing/2014/main" id="{E4DF5100-55CC-6E4F-B78F-06EE99E485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36" t="-9443"/>
                <a:stretch/>
              </p:blipFill>
              <p:spPr>
                <a:xfrm>
                  <a:off x="6085556" y="4506754"/>
                  <a:ext cx="878949" cy="120435"/>
                </a:xfrm>
                <a:prstGeom prst="rect">
                  <a:avLst/>
                </a:prstGeom>
              </p:spPr>
            </p:pic>
            <p:pic>
              <p:nvPicPr>
                <p:cNvPr id="241" name="Picture 240">
                  <a:extLst>
                    <a:ext uri="{FF2B5EF4-FFF2-40B4-BE49-F238E27FC236}">
                      <a16:creationId xmlns:a16="http://schemas.microsoft.com/office/drawing/2014/main" id="{C0296035-4651-0D4A-8CB2-EF0590796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312"/>
                <a:stretch/>
              </p:blipFill>
              <p:spPr>
                <a:xfrm>
                  <a:off x="7061064" y="4517144"/>
                  <a:ext cx="910013" cy="110044"/>
                </a:xfrm>
                <a:prstGeom prst="rect">
                  <a:avLst/>
                </a:prstGeom>
              </p:spPr>
            </p:pic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44A29EA3-0417-5B43-A73E-DFAD835B5798}"/>
                  </a:ext>
                </a:extLst>
              </p:cNvPr>
              <p:cNvGrpSpPr/>
              <p:nvPr/>
            </p:nvGrpSpPr>
            <p:grpSpPr>
              <a:xfrm>
                <a:off x="3720414" y="5166304"/>
                <a:ext cx="1840202" cy="114500"/>
                <a:chOff x="5902505" y="4517144"/>
                <a:chExt cx="1840202" cy="114500"/>
              </a:xfrm>
            </p:grpSpPr>
            <p:pic>
              <p:nvPicPr>
                <p:cNvPr id="238" name="Picture 237">
                  <a:extLst>
                    <a:ext uri="{FF2B5EF4-FFF2-40B4-BE49-F238E27FC236}">
                      <a16:creationId xmlns:a16="http://schemas.microsoft.com/office/drawing/2014/main" id="{D6166BD3-6248-154B-89FE-A5D0911992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39" name="Picture 238">
                  <a:extLst>
                    <a:ext uri="{FF2B5EF4-FFF2-40B4-BE49-F238E27FC236}">
                      <a16:creationId xmlns:a16="http://schemas.microsoft.com/office/drawing/2014/main" id="{1D57EE74-9D5F-6F4A-BF20-5937073DFB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15" b="-4049"/>
                <a:stretch/>
              </p:blipFill>
              <p:spPr>
                <a:xfrm>
                  <a:off x="7061064" y="4517144"/>
                  <a:ext cx="681643" cy="114500"/>
                </a:xfrm>
                <a:prstGeom prst="rect">
                  <a:avLst/>
                </a:prstGeom>
              </p:spPr>
            </p:pic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9CE649BE-F107-8D4F-A942-53A3E6E9D77E}"/>
                  </a:ext>
                </a:extLst>
              </p:cNvPr>
              <p:cNvGrpSpPr/>
              <p:nvPr/>
            </p:nvGrpSpPr>
            <p:grpSpPr>
              <a:xfrm rot="10800000">
                <a:off x="3675095" y="5381545"/>
                <a:ext cx="1916586" cy="120431"/>
                <a:chOff x="6054491" y="4506758"/>
                <a:chExt cx="1916586" cy="120431"/>
              </a:xfrm>
            </p:grpSpPr>
            <p:pic>
              <p:nvPicPr>
                <p:cNvPr id="230" name="Picture 229">
                  <a:extLst>
                    <a:ext uri="{FF2B5EF4-FFF2-40B4-BE49-F238E27FC236}">
                      <a16:creationId xmlns:a16="http://schemas.microsoft.com/office/drawing/2014/main" id="{832FDB67-2F14-9240-AD65-62241BECD9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312" t="-9438" b="-1"/>
                <a:stretch/>
              </p:blipFill>
              <p:spPr>
                <a:xfrm>
                  <a:off x="6054491" y="4506758"/>
                  <a:ext cx="910014" cy="120431"/>
                </a:xfrm>
                <a:prstGeom prst="rect">
                  <a:avLst/>
                </a:prstGeom>
              </p:spPr>
            </p:pic>
            <p:pic>
              <p:nvPicPr>
                <p:cNvPr id="237" name="Picture 236">
                  <a:extLst>
                    <a:ext uri="{FF2B5EF4-FFF2-40B4-BE49-F238E27FC236}">
                      <a16:creationId xmlns:a16="http://schemas.microsoft.com/office/drawing/2014/main" id="{7D51587C-0116-1C44-BC79-070EF11439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312"/>
                <a:stretch/>
              </p:blipFill>
              <p:spPr>
                <a:xfrm>
                  <a:off x="7061064" y="4517144"/>
                  <a:ext cx="910013" cy="110044"/>
                </a:xfrm>
                <a:prstGeom prst="rect">
                  <a:avLst/>
                </a:prstGeom>
              </p:spPr>
            </p:pic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77DE1D89-0F01-BB4E-B506-10090CEFCA45}"/>
                  </a:ext>
                </a:extLst>
              </p:cNvPr>
              <p:cNvGrpSpPr/>
              <p:nvPr/>
            </p:nvGrpSpPr>
            <p:grpSpPr>
              <a:xfrm>
                <a:off x="3720414" y="5602721"/>
                <a:ext cx="1871268" cy="120383"/>
                <a:chOff x="5902505" y="4517143"/>
                <a:chExt cx="1871268" cy="120383"/>
              </a:xfrm>
            </p:grpSpPr>
            <p:pic>
              <p:nvPicPr>
                <p:cNvPr id="228" name="Picture 227">
                  <a:extLst>
                    <a:ext uri="{FF2B5EF4-FFF2-40B4-BE49-F238E27FC236}">
                      <a16:creationId xmlns:a16="http://schemas.microsoft.com/office/drawing/2014/main" id="{910CA090-8AB3-904F-8656-BBBB80F52B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29" name="Picture 228">
                  <a:extLst>
                    <a:ext uri="{FF2B5EF4-FFF2-40B4-BE49-F238E27FC236}">
                      <a16:creationId xmlns:a16="http://schemas.microsoft.com/office/drawing/2014/main" id="{190A4B66-713C-244A-9B7D-E9DC86439F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2890" b="-9394"/>
                <a:stretch/>
              </p:blipFill>
              <p:spPr>
                <a:xfrm>
                  <a:off x="7061065" y="4517143"/>
                  <a:ext cx="712708" cy="12038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12C04411-B57F-0B45-9449-781AE1595FC1}"/>
                </a:ext>
              </a:extLst>
            </p:cNvPr>
            <p:cNvGrpSpPr/>
            <p:nvPr/>
          </p:nvGrpSpPr>
          <p:grpSpPr>
            <a:xfrm>
              <a:off x="2088426" y="4171189"/>
              <a:ext cx="1916587" cy="1003610"/>
              <a:chOff x="3675095" y="4719494"/>
              <a:chExt cx="1916587" cy="1003610"/>
            </a:xfrm>
          </p:grpSpPr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F4E1C9F2-B087-B541-AB0C-B9C2D8A05B8E}"/>
                  </a:ext>
                </a:extLst>
              </p:cNvPr>
              <p:cNvGrpSpPr/>
              <p:nvPr/>
            </p:nvGrpSpPr>
            <p:grpSpPr>
              <a:xfrm>
                <a:off x="3720414" y="4719494"/>
                <a:ext cx="1840202" cy="120435"/>
                <a:chOff x="5902505" y="4517143"/>
                <a:chExt cx="1840202" cy="120435"/>
              </a:xfrm>
            </p:grpSpPr>
            <p:pic>
              <p:nvPicPr>
                <p:cNvPr id="258" name="Picture 257">
                  <a:extLst>
                    <a:ext uri="{FF2B5EF4-FFF2-40B4-BE49-F238E27FC236}">
                      <a16:creationId xmlns:a16="http://schemas.microsoft.com/office/drawing/2014/main" id="{89E8BE6D-67E4-464F-A7D3-4441AC4524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59" name="Picture 258">
                  <a:extLst>
                    <a:ext uri="{FF2B5EF4-FFF2-40B4-BE49-F238E27FC236}">
                      <a16:creationId xmlns:a16="http://schemas.microsoft.com/office/drawing/2014/main" id="{FF90DE69-2236-7C48-A73F-A158268644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r="35815" b="-9441"/>
                <a:stretch/>
              </p:blipFill>
              <p:spPr>
                <a:xfrm>
                  <a:off x="7061064" y="4517143"/>
                  <a:ext cx="681643" cy="120435"/>
                </a:xfrm>
                <a:prstGeom prst="rect">
                  <a:avLst/>
                </a:prstGeom>
              </p:spPr>
            </p:pic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AE35550-8737-6543-9B08-80588A2B8EB1}"/>
                  </a:ext>
                </a:extLst>
              </p:cNvPr>
              <p:cNvGrpSpPr/>
              <p:nvPr/>
            </p:nvGrpSpPr>
            <p:grpSpPr>
              <a:xfrm rot="10800000">
                <a:off x="3675095" y="4934736"/>
                <a:ext cx="1885521" cy="120435"/>
                <a:chOff x="6085556" y="4506754"/>
                <a:chExt cx="1885521" cy="120435"/>
              </a:xfrm>
            </p:grpSpPr>
            <p:pic>
              <p:nvPicPr>
                <p:cNvPr id="256" name="Picture 255">
                  <a:extLst>
                    <a:ext uri="{FF2B5EF4-FFF2-40B4-BE49-F238E27FC236}">
                      <a16:creationId xmlns:a16="http://schemas.microsoft.com/office/drawing/2014/main" id="{F1FB56F8-BE88-2B4C-B228-C1A2627F8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36" t="-9443"/>
                <a:stretch/>
              </p:blipFill>
              <p:spPr>
                <a:xfrm>
                  <a:off x="6085556" y="4506754"/>
                  <a:ext cx="878949" cy="120435"/>
                </a:xfrm>
                <a:prstGeom prst="rect">
                  <a:avLst/>
                </a:prstGeom>
              </p:spPr>
            </p:pic>
            <p:pic>
              <p:nvPicPr>
                <p:cNvPr id="257" name="Picture 256">
                  <a:extLst>
                    <a:ext uri="{FF2B5EF4-FFF2-40B4-BE49-F238E27FC236}">
                      <a16:creationId xmlns:a16="http://schemas.microsoft.com/office/drawing/2014/main" id="{0380D4EA-37ED-2D43-94F9-FFD3DB156A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312"/>
                <a:stretch/>
              </p:blipFill>
              <p:spPr>
                <a:xfrm>
                  <a:off x="7061064" y="4517144"/>
                  <a:ext cx="910013" cy="110044"/>
                </a:xfrm>
                <a:prstGeom prst="rect">
                  <a:avLst/>
                </a:prstGeom>
              </p:spPr>
            </p:pic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5C85975A-3575-154A-A968-E0FFF9145C89}"/>
                  </a:ext>
                </a:extLst>
              </p:cNvPr>
              <p:cNvGrpSpPr/>
              <p:nvPr/>
            </p:nvGrpSpPr>
            <p:grpSpPr>
              <a:xfrm>
                <a:off x="3720414" y="5166304"/>
                <a:ext cx="1840202" cy="114500"/>
                <a:chOff x="5902505" y="4517144"/>
                <a:chExt cx="1840202" cy="114500"/>
              </a:xfrm>
            </p:grpSpPr>
            <p:pic>
              <p:nvPicPr>
                <p:cNvPr id="254" name="Picture 253">
                  <a:extLst>
                    <a:ext uri="{FF2B5EF4-FFF2-40B4-BE49-F238E27FC236}">
                      <a16:creationId xmlns:a16="http://schemas.microsoft.com/office/drawing/2014/main" id="{09B264D2-5F86-0D40-BF70-1AA930A140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55" name="Picture 254">
                  <a:extLst>
                    <a:ext uri="{FF2B5EF4-FFF2-40B4-BE49-F238E27FC236}">
                      <a16:creationId xmlns:a16="http://schemas.microsoft.com/office/drawing/2014/main" id="{4113CAF8-6969-2D43-BFCE-56C5C10357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15" b="-4049"/>
                <a:stretch/>
              </p:blipFill>
              <p:spPr>
                <a:xfrm>
                  <a:off x="7061064" y="4517144"/>
                  <a:ext cx="681643" cy="114500"/>
                </a:xfrm>
                <a:prstGeom prst="rect">
                  <a:avLst/>
                </a:prstGeom>
              </p:spPr>
            </p:pic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708E95EC-E119-A34F-9512-069B4396B5C5}"/>
                  </a:ext>
                </a:extLst>
              </p:cNvPr>
              <p:cNvGrpSpPr/>
              <p:nvPr/>
            </p:nvGrpSpPr>
            <p:grpSpPr>
              <a:xfrm rot="10800000">
                <a:off x="3675095" y="5381545"/>
                <a:ext cx="1916586" cy="120431"/>
                <a:chOff x="6054491" y="4506758"/>
                <a:chExt cx="1916586" cy="120431"/>
              </a:xfrm>
            </p:grpSpPr>
            <p:pic>
              <p:nvPicPr>
                <p:cNvPr id="252" name="Picture 251">
                  <a:extLst>
                    <a:ext uri="{FF2B5EF4-FFF2-40B4-BE49-F238E27FC236}">
                      <a16:creationId xmlns:a16="http://schemas.microsoft.com/office/drawing/2014/main" id="{DA3ECD52-3800-B746-82B5-133C88D4F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312" t="-9438" b="-1"/>
                <a:stretch/>
              </p:blipFill>
              <p:spPr>
                <a:xfrm>
                  <a:off x="6054491" y="4506758"/>
                  <a:ext cx="910014" cy="120431"/>
                </a:xfrm>
                <a:prstGeom prst="rect">
                  <a:avLst/>
                </a:prstGeom>
              </p:spPr>
            </p:pic>
            <p:pic>
              <p:nvPicPr>
                <p:cNvPr id="253" name="Picture 252">
                  <a:extLst>
                    <a:ext uri="{FF2B5EF4-FFF2-40B4-BE49-F238E27FC236}">
                      <a16:creationId xmlns:a16="http://schemas.microsoft.com/office/drawing/2014/main" id="{6B773634-EFE0-C640-8E91-ABFA31FBCF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312"/>
                <a:stretch/>
              </p:blipFill>
              <p:spPr>
                <a:xfrm>
                  <a:off x="7061064" y="4517144"/>
                  <a:ext cx="910013" cy="110044"/>
                </a:xfrm>
                <a:prstGeom prst="rect">
                  <a:avLst/>
                </a:prstGeom>
              </p:spPr>
            </p:pic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0F39D8E3-B21E-1E42-AB5F-43DE4A0E2037}"/>
                  </a:ext>
                </a:extLst>
              </p:cNvPr>
              <p:cNvGrpSpPr/>
              <p:nvPr/>
            </p:nvGrpSpPr>
            <p:grpSpPr>
              <a:xfrm>
                <a:off x="3720414" y="5602721"/>
                <a:ext cx="1871268" cy="120383"/>
                <a:chOff x="5902505" y="4517143"/>
                <a:chExt cx="1871268" cy="120383"/>
              </a:xfrm>
            </p:grpSpPr>
            <p:pic>
              <p:nvPicPr>
                <p:cNvPr id="250" name="Picture 249">
                  <a:extLst>
                    <a:ext uri="{FF2B5EF4-FFF2-40B4-BE49-F238E27FC236}">
                      <a16:creationId xmlns:a16="http://schemas.microsoft.com/office/drawing/2014/main" id="{064299AA-C116-4744-A76F-590A0D1621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51" name="Picture 250">
                  <a:extLst>
                    <a:ext uri="{FF2B5EF4-FFF2-40B4-BE49-F238E27FC236}">
                      <a16:creationId xmlns:a16="http://schemas.microsoft.com/office/drawing/2014/main" id="{11D38DBD-6AAB-5B45-BB30-025D90E2B7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2890" b="-9394"/>
                <a:stretch/>
              </p:blipFill>
              <p:spPr>
                <a:xfrm>
                  <a:off x="7061065" y="4517143"/>
                  <a:ext cx="712708" cy="12038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5402802B-FE5E-5742-96C2-37FEA8842EED}"/>
                </a:ext>
              </a:extLst>
            </p:cNvPr>
            <p:cNvGrpSpPr/>
            <p:nvPr/>
          </p:nvGrpSpPr>
          <p:grpSpPr>
            <a:xfrm rot="10800000">
              <a:off x="8091828" y="4171189"/>
              <a:ext cx="1916587" cy="1003610"/>
              <a:chOff x="3675095" y="4719494"/>
              <a:chExt cx="1916587" cy="1003610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2BDC6DAB-5A81-DD49-B970-828CC70375FF}"/>
                  </a:ext>
                </a:extLst>
              </p:cNvPr>
              <p:cNvGrpSpPr/>
              <p:nvPr/>
            </p:nvGrpSpPr>
            <p:grpSpPr>
              <a:xfrm>
                <a:off x="3720414" y="4719494"/>
                <a:ext cx="1840202" cy="120435"/>
                <a:chOff x="5902505" y="4517143"/>
                <a:chExt cx="1840202" cy="120435"/>
              </a:xfrm>
            </p:grpSpPr>
            <p:pic>
              <p:nvPicPr>
                <p:cNvPr id="274" name="Picture 273">
                  <a:extLst>
                    <a:ext uri="{FF2B5EF4-FFF2-40B4-BE49-F238E27FC236}">
                      <a16:creationId xmlns:a16="http://schemas.microsoft.com/office/drawing/2014/main" id="{45A10800-2C13-2340-97BE-1107F3E6EC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75" name="Picture 274">
                  <a:extLst>
                    <a:ext uri="{FF2B5EF4-FFF2-40B4-BE49-F238E27FC236}">
                      <a16:creationId xmlns:a16="http://schemas.microsoft.com/office/drawing/2014/main" id="{65DE3002-EA1F-D345-92BA-064DAC5C71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r="35815" b="-9441"/>
                <a:stretch/>
              </p:blipFill>
              <p:spPr>
                <a:xfrm>
                  <a:off x="7061064" y="4517143"/>
                  <a:ext cx="681643" cy="120435"/>
                </a:xfrm>
                <a:prstGeom prst="rect">
                  <a:avLst/>
                </a:prstGeom>
              </p:spPr>
            </p:pic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1CAF8D6B-DAF8-044D-A7A3-8CB317BA4E8C}"/>
                  </a:ext>
                </a:extLst>
              </p:cNvPr>
              <p:cNvGrpSpPr/>
              <p:nvPr/>
            </p:nvGrpSpPr>
            <p:grpSpPr>
              <a:xfrm rot="10800000">
                <a:off x="3675095" y="4934736"/>
                <a:ext cx="1885521" cy="120435"/>
                <a:chOff x="6085556" y="4506754"/>
                <a:chExt cx="1885521" cy="120435"/>
              </a:xfrm>
            </p:grpSpPr>
            <p:pic>
              <p:nvPicPr>
                <p:cNvPr id="272" name="Picture 271">
                  <a:extLst>
                    <a:ext uri="{FF2B5EF4-FFF2-40B4-BE49-F238E27FC236}">
                      <a16:creationId xmlns:a16="http://schemas.microsoft.com/office/drawing/2014/main" id="{DD1E9791-1414-6140-8EFA-C69EE6E6D5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36" t="-9443"/>
                <a:stretch/>
              </p:blipFill>
              <p:spPr>
                <a:xfrm>
                  <a:off x="6085556" y="4506754"/>
                  <a:ext cx="878949" cy="120435"/>
                </a:xfrm>
                <a:prstGeom prst="rect">
                  <a:avLst/>
                </a:prstGeom>
              </p:spPr>
            </p:pic>
            <p:pic>
              <p:nvPicPr>
                <p:cNvPr id="273" name="Picture 272">
                  <a:extLst>
                    <a:ext uri="{FF2B5EF4-FFF2-40B4-BE49-F238E27FC236}">
                      <a16:creationId xmlns:a16="http://schemas.microsoft.com/office/drawing/2014/main" id="{680EF4EA-2407-0D49-A143-62DB02FF46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312"/>
                <a:stretch/>
              </p:blipFill>
              <p:spPr>
                <a:xfrm>
                  <a:off x="7061064" y="4517144"/>
                  <a:ext cx="910013" cy="110044"/>
                </a:xfrm>
                <a:prstGeom prst="rect">
                  <a:avLst/>
                </a:prstGeom>
              </p:spPr>
            </p:pic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6CFCBC57-448E-9C4B-A391-C4D7DFED79F3}"/>
                  </a:ext>
                </a:extLst>
              </p:cNvPr>
              <p:cNvGrpSpPr/>
              <p:nvPr/>
            </p:nvGrpSpPr>
            <p:grpSpPr>
              <a:xfrm>
                <a:off x="3720414" y="5166304"/>
                <a:ext cx="1840202" cy="114500"/>
                <a:chOff x="5902505" y="4517144"/>
                <a:chExt cx="1840202" cy="114500"/>
              </a:xfrm>
            </p:grpSpPr>
            <p:pic>
              <p:nvPicPr>
                <p:cNvPr id="270" name="Picture 269">
                  <a:extLst>
                    <a:ext uri="{FF2B5EF4-FFF2-40B4-BE49-F238E27FC236}">
                      <a16:creationId xmlns:a16="http://schemas.microsoft.com/office/drawing/2014/main" id="{A3109CDE-8F92-484D-9DE7-1F8123F986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71" name="Picture 270">
                  <a:extLst>
                    <a:ext uri="{FF2B5EF4-FFF2-40B4-BE49-F238E27FC236}">
                      <a16:creationId xmlns:a16="http://schemas.microsoft.com/office/drawing/2014/main" id="{67777629-58B1-DB4D-93EB-116B398AB6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15" b="-4049"/>
                <a:stretch/>
              </p:blipFill>
              <p:spPr>
                <a:xfrm>
                  <a:off x="7061064" y="4517144"/>
                  <a:ext cx="681643" cy="114500"/>
                </a:xfrm>
                <a:prstGeom prst="rect">
                  <a:avLst/>
                </a:prstGeom>
              </p:spPr>
            </p:pic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31EDC016-6AC9-E843-8912-AF396B8AF385}"/>
                  </a:ext>
                </a:extLst>
              </p:cNvPr>
              <p:cNvGrpSpPr/>
              <p:nvPr/>
            </p:nvGrpSpPr>
            <p:grpSpPr>
              <a:xfrm rot="10800000">
                <a:off x="3675095" y="5381545"/>
                <a:ext cx="1916586" cy="120431"/>
                <a:chOff x="6054491" y="4506758"/>
                <a:chExt cx="1916586" cy="120431"/>
              </a:xfrm>
            </p:grpSpPr>
            <p:pic>
              <p:nvPicPr>
                <p:cNvPr id="268" name="Picture 267">
                  <a:extLst>
                    <a:ext uri="{FF2B5EF4-FFF2-40B4-BE49-F238E27FC236}">
                      <a16:creationId xmlns:a16="http://schemas.microsoft.com/office/drawing/2014/main" id="{5D1BF5F3-4672-8648-979F-3BBEDA22F3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312" t="-9438" b="-1"/>
                <a:stretch/>
              </p:blipFill>
              <p:spPr>
                <a:xfrm>
                  <a:off x="6054491" y="4506758"/>
                  <a:ext cx="910014" cy="120431"/>
                </a:xfrm>
                <a:prstGeom prst="rect">
                  <a:avLst/>
                </a:prstGeom>
              </p:spPr>
            </p:pic>
            <p:pic>
              <p:nvPicPr>
                <p:cNvPr id="269" name="Picture 268">
                  <a:extLst>
                    <a:ext uri="{FF2B5EF4-FFF2-40B4-BE49-F238E27FC236}">
                      <a16:creationId xmlns:a16="http://schemas.microsoft.com/office/drawing/2014/main" id="{C062459B-47D9-DF48-A2FC-2E0819600A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312"/>
                <a:stretch/>
              </p:blipFill>
              <p:spPr>
                <a:xfrm>
                  <a:off x="7061064" y="4517144"/>
                  <a:ext cx="910013" cy="110044"/>
                </a:xfrm>
                <a:prstGeom prst="rect">
                  <a:avLst/>
                </a:prstGeom>
              </p:spPr>
            </p:pic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6EA86264-B631-2D46-8683-4ECE0CCFF248}"/>
                  </a:ext>
                </a:extLst>
              </p:cNvPr>
              <p:cNvGrpSpPr/>
              <p:nvPr/>
            </p:nvGrpSpPr>
            <p:grpSpPr>
              <a:xfrm>
                <a:off x="3720414" y="5602721"/>
                <a:ext cx="1871268" cy="120383"/>
                <a:chOff x="5902505" y="4517143"/>
                <a:chExt cx="1871268" cy="120383"/>
              </a:xfrm>
            </p:grpSpPr>
            <p:pic>
              <p:nvPicPr>
                <p:cNvPr id="266" name="Picture 265">
                  <a:extLst>
                    <a:ext uri="{FF2B5EF4-FFF2-40B4-BE49-F238E27FC236}">
                      <a16:creationId xmlns:a16="http://schemas.microsoft.com/office/drawing/2014/main" id="{14FA408A-FECF-5F44-A0D2-48E918FA1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505" y="4517144"/>
                  <a:ext cx="1062000" cy="110044"/>
                </a:xfrm>
                <a:prstGeom prst="rect">
                  <a:avLst/>
                </a:prstGeom>
              </p:spPr>
            </p:pic>
            <p:pic>
              <p:nvPicPr>
                <p:cNvPr id="267" name="Picture 266">
                  <a:extLst>
                    <a:ext uri="{FF2B5EF4-FFF2-40B4-BE49-F238E27FC236}">
                      <a16:creationId xmlns:a16="http://schemas.microsoft.com/office/drawing/2014/main" id="{A7AA0B7C-A994-494C-B61C-71F8D35E62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2890" b="-9394"/>
                <a:stretch/>
              </p:blipFill>
              <p:spPr>
                <a:xfrm>
                  <a:off x="7061065" y="4517143"/>
                  <a:ext cx="712708" cy="12038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30BD69-D538-9D45-81D2-96BBB9A1797C}"/>
              </a:ext>
            </a:extLst>
          </p:cNvPr>
          <p:cNvGrpSpPr/>
          <p:nvPr/>
        </p:nvGrpSpPr>
        <p:grpSpPr>
          <a:xfrm>
            <a:off x="2154333" y="1678871"/>
            <a:ext cx="7932420" cy="1272943"/>
            <a:chOff x="2154333" y="1678089"/>
            <a:chExt cx="7932420" cy="1315295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693B6EE-7560-814A-9C76-2DE808B6E074}"/>
                </a:ext>
              </a:extLst>
            </p:cNvPr>
            <p:cNvSpPr/>
            <p:nvPr/>
          </p:nvSpPr>
          <p:spPr bwMode="ltGray">
            <a:xfrm>
              <a:off x="2154333" y="16780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681DF10-3568-F247-824F-5CF1A89EC866}"/>
                </a:ext>
              </a:extLst>
            </p:cNvPr>
            <p:cNvSpPr/>
            <p:nvPr/>
          </p:nvSpPr>
          <p:spPr bwMode="ltGray">
            <a:xfrm>
              <a:off x="2154333" y="25924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1348ACCD-FF65-9147-9524-49C0BFA6FD50}"/>
                </a:ext>
              </a:extLst>
            </p:cNvPr>
            <p:cNvSpPr/>
            <p:nvPr/>
          </p:nvSpPr>
          <p:spPr bwMode="ltGray">
            <a:xfrm>
              <a:off x="3068733" y="16780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5523F930-A099-B14B-B15B-CA8A04FEAF92}"/>
                </a:ext>
              </a:extLst>
            </p:cNvPr>
            <p:cNvSpPr/>
            <p:nvPr/>
          </p:nvSpPr>
          <p:spPr bwMode="ltGray">
            <a:xfrm>
              <a:off x="3068733" y="25924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E92A809C-BD57-1F4C-90A8-E95B4B26DC49}"/>
                </a:ext>
              </a:extLst>
            </p:cNvPr>
            <p:cNvSpPr/>
            <p:nvPr/>
          </p:nvSpPr>
          <p:spPr bwMode="ltGray">
            <a:xfrm>
              <a:off x="3911696" y="16780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3273EEEC-B6B6-9A4B-BDC9-A77F77905B77}"/>
                </a:ext>
              </a:extLst>
            </p:cNvPr>
            <p:cNvSpPr/>
            <p:nvPr/>
          </p:nvSpPr>
          <p:spPr bwMode="ltGray">
            <a:xfrm>
              <a:off x="3911696" y="25924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B2F4C552-4018-4F41-90EB-F7B58433E397}"/>
                </a:ext>
              </a:extLst>
            </p:cNvPr>
            <p:cNvSpPr/>
            <p:nvPr/>
          </p:nvSpPr>
          <p:spPr bwMode="ltGray">
            <a:xfrm>
              <a:off x="4797521" y="16780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CF74EAE3-9FEA-1E43-BD40-26C550AEF2C4}"/>
                </a:ext>
              </a:extLst>
            </p:cNvPr>
            <p:cNvSpPr/>
            <p:nvPr/>
          </p:nvSpPr>
          <p:spPr bwMode="ltGray">
            <a:xfrm>
              <a:off x="4797521" y="25924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6E358019-F571-CB48-BFBA-9CEF1B3D38F4}"/>
                </a:ext>
              </a:extLst>
            </p:cNvPr>
            <p:cNvSpPr/>
            <p:nvPr/>
          </p:nvSpPr>
          <p:spPr bwMode="ltGray">
            <a:xfrm>
              <a:off x="5704777" y="16780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8479D04-DCC0-C444-8C49-E855E8720911}"/>
                </a:ext>
              </a:extLst>
            </p:cNvPr>
            <p:cNvSpPr/>
            <p:nvPr/>
          </p:nvSpPr>
          <p:spPr bwMode="ltGray">
            <a:xfrm>
              <a:off x="5704777" y="25924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8EB8F194-8401-304E-A29B-7EE2C240E937}"/>
                </a:ext>
              </a:extLst>
            </p:cNvPr>
            <p:cNvSpPr/>
            <p:nvPr/>
          </p:nvSpPr>
          <p:spPr bwMode="ltGray">
            <a:xfrm>
              <a:off x="6597746" y="16780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15E95D64-DCFA-0746-A0A6-DA29C89ACB6B}"/>
                </a:ext>
              </a:extLst>
            </p:cNvPr>
            <p:cNvSpPr/>
            <p:nvPr/>
          </p:nvSpPr>
          <p:spPr bwMode="ltGray">
            <a:xfrm>
              <a:off x="6597746" y="25924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8692817E-685C-DE4D-BCEB-4F21B2B77754}"/>
                </a:ext>
              </a:extLst>
            </p:cNvPr>
            <p:cNvSpPr/>
            <p:nvPr/>
          </p:nvSpPr>
          <p:spPr bwMode="ltGray">
            <a:xfrm>
              <a:off x="7454996" y="16780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68148C76-122B-8B46-9D5C-F7B1703F27CD}"/>
                </a:ext>
              </a:extLst>
            </p:cNvPr>
            <p:cNvSpPr/>
            <p:nvPr/>
          </p:nvSpPr>
          <p:spPr bwMode="ltGray">
            <a:xfrm>
              <a:off x="7454996" y="25924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1F74D701-87BE-CA4B-B1BB-5317623BB43E}"/>
                </a:ext>
              </a:extLst>
            </p:cNvPr>
            <p:cNvSpPr/>
            <p:nvPr/>
          </p:nvSpPr>
          <p:spPr bwMode="ltGray">
            <a:xfrm>
              <a:off x="8297959" y="16780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DF741E8B-3296-5545-84EB-B8A3FF2A0BDA}"/>
                </a:ext>
              </a:extLst>
            </p:cNvPr>
            <p:cNvSpPr/>
            <p:nvPr/>
          </p:nvSpPr>
          <p:spPr bwMode="ltGray">
            <a:xfrm>
              <a:off x="8297959" y="25924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1F14C92A-AA8F-894B-BD19-0934E499D692}"/>
                </a:ext>
              </a:extLst>
            </p:cNvPr>
            <p:cNvSpPr/>
            <p:nvPr/>
          </p:nvSpPr>
          <p:spPr bwMode="ltGray">
            <a:xfrm>
              <a:off x="9155209" y="16780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C2C0A1FD-4334-934D-B1E1-AF45A14C198C}"/>
                </a:ext>
              </a:extLst>
            </p:cNvPr>
            <p:cNvSpPr/>
            <p:nvPr/>
          </p:nvSpPr>
          <p:spPr bwMode="ltGray">
            <a:xfrm>
              <a:off x="9155209" y="25924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243EEB7E-CECA-2849-B85E-D8C93F4DA63B}"/>
                </a:ext>
              </a:extLst>
            </p:cNvPr>
            <p:cNvSpPr/>
            <p:nvPr/>
          </p:nvSpPr>
          <p:spPr bwMode="ltGray">
            <a:xfrm>
              <a:off x="10041034" y="16780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D6617A5F-408E-FC47-8F61-DA444D09E978}"/>
                </a:ext>
              </a:extLst>
            </p:cNvPr>
            <p:cNvSpPr/>
            <p:nvPr/>
          </p:nvSpPr>
          <p:spPr bwMode="ltGray">
            <a:xfrm>
              <a:off x="10041034" y="2592489"/>
              <a:ext cx="45719" cy="400895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31750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35AAD21-3C18-1243-8CE0-99F58A6B7819}"/>
              </a:ext>
            </a:extLst>
          </p:cNvPr>
          <p:cNvGrpSpPr/>
          <p:nvPr/>
        </p:nvGrpSpPr>
        <p:grpSpPr>
          <a:xfrm>
            <a:off x="6389577" y="2050921"/>
            <a:ext cx="411962" cy="477877"/>
            <a:chOff x="6125728" y="1712533"/>
            <a:chExt cx="411962" cy="477877"/>
          </a:xfrm>
        </p:grpSpPr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B48571FC-072F-9542-8E43-FA29DF94A764}"/>
                </a:ext>
              </a:extLst>
            </p:cNvPr>
            <p:cNvSpPr/>
            <p:nvPr/>
          </p:nvSpPr>
          <p:spPr bwMode="ltGray">
            <a:xfrm rot="5400000">
              <a:off x="6092770" y="1745491"/>
              <a:ext cx="477877" cy="411962"/>
            </a:xfrm>
            <a:prstGeom prst="hexagon">
              <a:avLst/>
            </a:prstGeom>
            <a:noFill/>
            <a:ln w="31750">
              <a:solidFill>
                <a:srgbClr val="32D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9F108EA-19C5-F44F-8A96-62A6057BBA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7239" y="1935471"/>
              <a:ext cx="188938" cy="32003"/>
              <a:chOff x="6125727" y="1439186"/>
              <a:chExt cx="269912" cy="45719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3E2986FD-15F4-D940-B56A-4A16256C9882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CF5DC81-4913-5D4A-A7F0-DA1569B480D1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A79F644-F513-0347-8290-9BD908F94636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2D9B6CF-CE18-D946-BB02-7409CB2CD2BD}"/>
              </a:ext>
            </a:extLst>
          </p:cNvPr>
          <p:cNvGrpSpPr/>
          <p:nvPr/>
        </p:nvGrpSpPr>
        <p:grpSpPr>
          <a:xfrm>
            <a:off x="7249646" y="2090600"/>
            <a:ext cx="393850" cy="398519"/>
            <a:chOff x="6875158" y="1996783"/>
            <a:chExt cx="393850" cy="398519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AEFE575-FAA4-D34F-A64F-E716868BA168}"/>
                </a:ext>
              </a:extLst>
            </p:cNvPr>
            <p:cNvSpPr/>
            <p:nvPr/>
          </p:nvSpPr>
          <p:spPr bwMode="ltGray">
            <a:xfrm>
              <a:off x="6875158" y="1996783"/>
              <a:ext cx="393850" cy="398519"/>
            </a:xfrm>
            <a:prstGeom prst="ellipse">
              <a:avLst/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9B58D6A-3887-B84E-A7A7-1B6E85AA58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77614" y="2180041"/>
              <a:ext cx="188938" cy="32003"/>
              <a:chOff x="6125727" y="1439186"/>
              <a:chExt cx="269912" cy="45719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023490F-3B3D-7248-B91A-9461104B2330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994D4BB-AFEE-2D4D-B262-5B6A36E326EF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9743D4C-A3C0-9A49-9253-E143BAAC1C58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76BD30A-08EF-154B-8506-64E65B6E0108}"/>
              </a:ext>
            </a:extLst>
          </p:cNvPr>
          <p:cNvGrpSpPr/>
          <p:nvPr/>
        </p:nvGrpSpPr>
        <p:grpSpPr>
          <a:xfrm>
            <a:off x="5463593" y="2083878"/>
            <a:ext cx="477877" cy="411962"/>
            <a:chOff x="5369524" y="1980767"/>
            <a:chExt cx="477877" cy="411962"/>
          </a:xfrm>
        </p:grpSpPr>
        <p:sp>
          <p:nvSpPr>
            <p:cNvPr id="98" name="Triangle 97">
              <a:extLst>
                <a:ext uri="{FF2B5EF4-FFF2-40B4-BE49-F238E27FC236}">
                  <a16:creationId xmlns:a16="http://schemas.microsoft.com/office/drawing/2014/main" id="{7961A783-84E8-6A4B-9AB6-243299304319}"/>
                </a:ext>
              </a:extLst>
            </p:cNvPr>
            <p:cNvSpPr/>
            <p:nvPr/>
          </p:nvSpPr>
          <p:spPr bwMode="ltGray">
            <a:xfrm>
              <a:off x="5369524" y="1980767"/>
              <a:ext cx="477877" cy="411962"/>
            </a:xfrm>
            <a:prstGeom prst="triangle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6DA18063-E29A-134B-B41A-08B81CB3AE15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5513993" y="2205348"/>
              <a:ext cx="188938" cy="32003"/>
              <a:chOff x="6125727" y="1439186"/>
              <a:chExt cx="269912" cy="45719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1BB9860-8A29-F341-8C5F-875E1F3A0E8B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E81787D-8401-B047-BDBE-FAA64D965AC8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BE3F5093-0EBF-0E47-BCB5-BFE1E1D68185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7CC61F2-157B-2A49-B2F0-BC6AAE58BE2A}"/>
              </a:ext>
            </a:extLst>
          </p:cNvPr>
          <p:cNvGrpSpPr/>
          <p:nvPr/>
        </p:nvGrpSpPr>
        <p:grpSpPr>
          <a:xfrm>
            <a:off x="4575145" y="2059564"/>
            <a:ext cx="440341" cy="460591"/>
            <a:chOff x="4747833" y="1722997"/>
            <a:chExt cx="440341" cy="460591"/>
          </a:xfrm>
        </p:grpSpPr>
        <p:sp>
          <p:nvSpPr>
            <p:cNvPr id="99" name="Decision 98">
              <a:extLst>
                <a:ext uri="{FF2B5EF4-FFF2-40B4-BE49-F238E27FC236}">
                  <a16:creationId xmlns:a16="http://schemas.microsoft.com/office/drawing/2014/main" id="{B2E6A202-5FE2-BC47-8139-4120CAFB3AA3}"/>
                </a:ext>
              </a:extLst>
            </p:cNvPr>
            <p:cNvSpPr/>
            <p:nvPr/>
          </p:nvSpPr>
          <p:spPr bwMode="ltGray">
            <a:xfrm>
              <a:off x="4747833" y="1722997"/>
              <a:ext cx="440341" cy="460591"/>
            </a:xfrm>
            <a:prstGeom prst="flowChartDecision">
              <a:avLst/>
            </a:prstGeom>
            <a:noFill/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22E7918-B5E1-B346-9A44-CAD341F866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73534" y="1937291"/>
              <a:ext cx="188938" cy="32003"/>
              <a:chOff x="6125727" y="1439186"/>
              <a:chExt cx="269912" cy="45719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F51633C-609D-AB49-91F3-1B664E2285BF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97948B0A-70FD-A341-BA90-18177A8B8E97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79A5F64-04E1-3047-A3D6-12D15F5F4528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A9C7035-4D7B-C546-8CC4-266D8C771F45}"/>
              </a:ext>
            </a:extLst>
          </p:cNvPr>
          <p:cNvGrpSpPr/>
          <p:nvPr/>
        </p:nvGrpSpPr>
        <p:grpSpPr>
          <a:xfrm>
            <a:off x="3733188" y="2090600"/>
            <a:ext cx="393850" cy="398519"/>
            <a:chOff x="3242633" y="1625895"/>
            <a:chExt cx="393850" cy="398519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3DFD341-2870-DD47-B572-83D426D68B1A}"/>
                </a:ext>
              </a:extLst>
            </p:cNvPr>
            <p:cNvSpPr/>
            <p:nvPr/>
          </p:nvSpPr>
          <p:spPr bwMode="ltGray">
            <a:xfrm>
              <a:off x="3242633" y="1625895"/>
              <a:ext cx="393850" cy="398519"/>
            </a:xfrm>
            <a:prstGeom prst="ellipse">
              <a:avLst/>
            </a:prstGeom>
            <a:noFill/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4946CE51-EE4D-B741-9E4B-7FFEC827F0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45089" y="1809153"/>
              <a:ext cx="188938" cy="32003"/>
              <a:chOff x="6125727" y="1439186"/>
              <a:chExt cx="269912" cy="45719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9957A77-036C-1449-9948-4814EEDCA7A5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0D832376-8AAE-9D46-AA58-702B21274631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E4F261A5-3849-5F4B-88B1-F8EDC8EEFFEF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558FE42-7D06-1F4D-AA79-B153BCE192A9}"/>
              </a:ext>
            </a:extLst>
          </p:cNvPr>
          <p:cNvGrpSpPr/>
          <p:nvPr/>
        </p:nvGrpSpPr>
        <p:grpSpPr>
          <a:xfrm>
            <a:off x="2844740" y="2069689"/>
            <a:ext cx="440341" cy="440341"/>
            <a:chOff x="2591109" y="1987256"/>
            <a:chExt cx="440341" cy="4403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F5ED31-C220-1F41-9933-72536D815B1E}"/>
                </a:ext>
              </a:extLst>
            </p:cNvPr>
            <p:cNvSpPr/>
            <p:nvPr/>
          </p:nvSpPr>
          <p:spPr bwMode="ltGray">
            <a:xfrm>
              <a:off x="2591109" y="1987256"/>
              <a:ext cx="440341" cy="440341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D1B5AB5-B46B-A641-8A71-4F855B0674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6810" y="2191425"/>
              <a:ext cx="188938" cy="32003"/>
              <a:chOff x="6125727" y="1439186"/>
              <a:chExt cx="269912" cy="45719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E1FD72A-E6A2-A14C-AB45-33CFF091EEB8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F75AD92C-AACC-8241-97F8-59E36A379F50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5C4595DA-3B4B-6645-B5EC-A6FFD7A1CFB6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347E877-3EB0-4549-82B3-D0E2292D0E0F}"/>
              </a:ext>
            </a:extLst>
          </p:cNvPr>
          <p:cNvGrpSpPr/>
          <p:nvPr/>
        </p:nvGrpSpPr>
        <p:grpSpPr>
          <a:xfrm>
            <a:off x="1918756" y="2083878"/>
            <a:ext cx="477877" cy="411962"/>
            <a:chOff x="1806644" y="1758755"/>
            <a:chExt cx="477877" cy="411962"/>
          </a:xfrm>
        </p:grpSpPr>
        <p:sp>
          <p:nvSpPr>
            <p:cNvPr id="107" name="Triangle 106">
              <a:extLst>
                <a:ext uri="{FF2B5EF4-FFF2-40B4-BE49-F238E27FC236}">
                  <a16:creationId xmlns:a16="http://schemas.microsoft.com/office/drawing/2014/main" id="{3A43B8E9-79F4-7345-943E-58010E03FD83}"/>
                </a:ext>
              </a:extLst>
            </p:cNvPr>
            <p:cNvSpPr/>
            <p:nvPr/>
          </p:nvSpPr>
          <p:spPr bwMode="ltGray">
            <a:xfrm>
              <a:off x="1806644" y="1758755"/>
              <a:ext cx="477877" cy="411962"/>
            </a:xfrm>
            <a:prstGeom prst="triangle">
              <a:avLst/>
            </a:prstGeom>
            <a:noFill/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BDFF2436-A7E1-EA45-8EF2-2DC6D669E74E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1951113" y="1986408"/>
              <a:ext cx="188938" cy="32003"/>
              <a:chOff x="6125727" y="1439186"/>
              <a:chExt cx="269912" cy="45719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8BE8462-D2E2-8841-9384-60B5E8D187DC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1C30A763-EAB1-8240-9A6A-B381029455FD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860E7ED-051A-5C48-8CFA-27FC37BDE235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43F13D5-36CA-CA4C-A617-5B98F227F9F0}"/>
              </a:ext>
            </a:extLst>
          </p:cNvPr>
          <p:cNvGrpSpPr/>
          <p:nvPr/>
        </p:nvGrpSpPr>
        <p:grpSpPr>
          <a:xfrm>
            <a:off x="8091603" y="2050921"/>
            <a:ext cx="411962" cy="477877"/>
            <a:chOff x="8618311" y="1518905"/>
            <a:chExt cx="411962" cy="477877"/>
          </a:xfrm>
        </p:grpSpPr>
        <p:sp>
          <p:nvSpPr>
            <p:cNvPr id="135" name="Hexagon 134">
              <a:extLst>
                <a:ext uri="{FF2B5EF4-FFF2-40B4-BE49-F238E27FC236}">
                  <a16:creationId xmlns:a16="http://schemas.microsoft.com/office/drawing/2014/main" id="{32F30F43-078B-404C-A731-9C2403262403}"/>
                </a:ext>
              </a:extLst>
            </p:cNvPr>
            <p:cNvSpPr/>
            <p:nvPr/>
          </p:nvSpPr>
          <p:spPr bwMode="ltGray">
            <a:xfrm rot="5400000">
              <a:off x="8585353" y="1551863"/>
              <a:ext cx="477877" cy="411962"/>
            </a:xfrm>
            <a:prstGeom prst="hexagon">
              <a:avLst/>
            </a:prstGeom>
            <a:noFill/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0FB5C677-3FB9-8C40-8C45-BDD3898325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29822" y="1741843"/>
              <a:ext cx="188938" cy="32003"/>
              <a:chOff x="6125727" y="1439186"/>
              <a:chExt cx="269912" cy="45719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BF2F93B-DEC9-394F-B8AF-1B72557BBFB0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157E9B2F-56E7-8445-AD66-11751B27CC9B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AD613334-3642-F34A-BD09-40A311C079A5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ECE22B-9775-0441-B8F1-451F3407448A}"/>
              </a:ext>
            </a:extLst>
          </p:cNvPr>
          <p:cNvGrpSpPr/>
          <p:nvPr/>
        </p:nvGrpSpPr>
        <p:grpSpPr>
          <a:xfrm>
            <a:off x="8951672" y="2069689"/>
            <a:ext cx="440341" cy="440341"/>
            <a:chOff x="9221369" y="1987256"/>
            <a:chExt cx="440341" cy="440341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BED2366-709E-0144-94C4-02C23A09DC59}"/>
                </a:ext>
              </a:extLst>
            </p:cNvPr>
            <p:cNvSpPr/>
            <p:nvPr/>
          </p:nvSpPr>
          <p:spPr bwMode="ltGray">
            <a:xfrm>
              <a:off x="9221369" y="1987256"/>
              <a:ext cx="440341" cy="440341"/>
            </a:xfrm>
            <a:prstGeom prst="rect">
              <a:avLst/>
            </a:prstGeom>
            <a:noFill/>
            <a:ln w="31750">
              <a:solidFill>
                <a:srgbClr val="32D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EA767500-7B67-CB4B-A661-6602DFBB3C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47070" y="2191425"/>
              <a:ext cx="188938" cy="32003"/>
              <a:chOff x="6125727" y="1439186"/>
              <a:chExt cx="269912" cy="45719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F14454E6-2DBA-4346-9EF2-67E672E05750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510C143B-97E7-4F4D-ABFD-5F5D54FC5635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F8F89D48-B7B0-C84B-B60E-23F02FF61BE2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3B7BD07-4CBA-6D48-B558-73ADA5801475}"/>
              </a:ext>
            </a:extLst>
          </p:cNvPr>
          <p:cNvGrpSpPr/>
          <p:nvPr/>
        </p:nvGrpSpPr>
        <p:grpSpPr>
          <a:xfrm>
            <a:off x="9840122" y="2090600"/>
            <a:ext cx="393850" cy="398519"/>
            <a:chOff x="9840122" y="1624781"/>
            <a:chExt cx="393850" cy="398519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195B717-5E63-4E4D-8DC7-709AC00DD80A}"/>
                </a:ext>
              </a:extLst>
            </p:cNvPr>
            <p:cNvSpPr/>
            <p:nvPr/>
          </p:nvSpPr>
          <p:spPr bwMode="ltGray">
            <a:xfrm>
              <a:off x="9840122" y="1624781"/>
              <a:ext cx="393850" cy="398519"/>
            </a:xfrm>
            <a:prstGeom prst="ellipse">
              <a:avLst/>
            </a:prstGeom>
            <a:noFill/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ABC311F-77EB-0341-BEF3-72BC3176FC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42578" y="1808039"/>
              <a:ext cx="188938" cy="32003"/>
              <a:chOff x="6125727" y="1439186"/>
              <a:chExt cx="269912" cy="45719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3DD6A826-2AD6-A445-B934-BFD8C626D29A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C6F5E5B-7351-5442-9EEB-C48FB07C8CE8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7FE36A80-FBA2-C946-A387-1AAA053AA093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6" name="Picture 285">
            <a:extLst>
              <a:ext uri="{FF2B5EF4-FFF2-40B4-BE49-F238E27FC236}">
                <a16:creationId xmlns:a16="http://schemas.microsoft.com/office/drawing/2014/main" id="{24F8119F-FA27-8844-81D6-84AE817B4C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8"/>
          <a:stretch/>
        </p:blipFill>
        <p:spPr>
          <a:xfrm>
            <a:off x="5505881" y="1171324"/>
            <a:ext cx="1211467" cy="476867"/>
          </a:xfrm>
          <a:prstGeom prst="rect">
            <a:avLst/>
          </a:prstGeom>
        </p:spPr>
      </p:pic>
      <p:grpSp>
        <p:nvGrpSpPr>
          <p:cNvPr id="288" name="Group 287">
            <a:extLst>
              <a:ext uri="{FF2B5EF4-FFF2-40B4-BE49-F238E27FC236}">
                <a16:creationId xmlns:a16="http://schemas.microsoft.com/office/drawing/2014/main" id="{5702D89D-D235-C24A-B2A2-8A31C05910B4}"/>
              </a:ext>
            </a:extLst>
          </p:cNvPr>
          <p:cNvGrpSpPr/>
          <p:nvPr/>
        </p:nvGrpSpPr>
        <p:grpSpPr>
          <a:xfrm>
            <a:off x="2071709" y="1077966"/>
            <a:ext cx="1164490" cy="534065"/>
            <a:chOff x="1122216" y="1365908"/>
            <a:chExt cx="2261063" cy="1036982"/>
          </a:xfrm>
        </p:grpSpPr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1F58A65D-841D-3A40-9346-FB0AD9BAE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8" t="28989" r="17909" b="35617"/>
            <a:stretch/>
          </p:blipFill>
          <p:spPr>
            <a:xfrm flipH="1">
              <a:off x="1122216" y="1397074"/>
              <a:ext cx="2147508" cy="1005816"/>
            </a:xfrm>
            <a:prstGeom prst="rect">
              <a:avLst/>
            </a:prstGeom>
          </p:spPr>
        </p:pic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157D0922-87F4-C340-BB53-DC763AEE67C4}"/>
                </a:ext>
              </a:extLst>
            </p:cNvPr>
            <p:cNvSpPr/>
            <p:nvPr/>
          </p:nvSpPr>
          <p:spPr bwMode="ltGray">
            <a:xfrm>
              <a:off x="2710972" y="1365908"/>
              <a:ext cx="672307" cy="330674"/>
            </a:xfrm>
            <a:prstGeom prst="rect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</p:grpSp>
      <p:pic>
        <p:nvPicPr>
          <p:cNvPr id="291" name="Picture 290">
            <a:extLst>
              <a:ext uri="{FF2B5EF4-FFF2-40B4-BE49-F238E27FC236}">
                <a16:creationId xmlns:a16="http://schemas.microsoft.com/office/drawing/2014/main" id="{208F8955-2623-AB4A-9F1B-7D39B24523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9" r="65845" b="27806"/>
          <a:stretch/>
        </p:blipFill>
        <p:spPr>
          <a:xfrm flipH="1">
            <a:off x="8653354" y="1086696"/>
            <a:ext cx="1772828" cy="537363"/>
          </a:xfrm>
          <a:prstGeom prst="rect">
            <a:avLst/>
          </a:prstGeom>
        </p:spPr>
      </p:pic>
      <p:sp>
        <p:nvSpPr>
          <p:cNvPr id="294" name="Freeform 293">
            <a:extLst>
              <a:ext uri="{FF2B5EF4-FFF2-40B4-BE49-F238E27FC236}">
                <a16:creationId xmlns:a16="http://schemas.microsoft.com/office/drawing/2014/main" id="{394C89CB-E87D-E649-9853-3AF594DBC765}"/>
              </a:ext>
            </a:extLst>
          </p:cNvPr>
          <p:cNvSpPr/>
          <p:nvPr/>
        </p:nvSpPr>
        <p:spPr bwMode="ltGray">
          <a:xfrm>
            <a:off x="2035619" y="1683484"/>
            <a:ext cx="8053501" cy="131570"/>
          </a:xfrm>
          <a:custGeom>
            <a:avLst/>
            <a:gdLst>
              <a:gd name="connsiteX0" fmla="*/ 0 w 11435255"/>
              <a:gd name="connsiteY0" fmla="*/ 0 h 0"/>
              <a:gd name="connsiteX1" fmla="*/ 11435255 w 1143525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5255">
                <a:moveTo>
                  <a:pt x="0" y="0"/>
                </a:moveTo>
                <a:lnTo>
                  <a:pt x="11435255" y="0"/>
                </a:lnTo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sp>
        <p:nvSpPr>
          <p:cNvPr id="295" name="Freeform 294">
            <a:extLst>
              <a:ext uri="{FF2B5EF4-FFF2-40B4-BE49-F238E27FC236}">
                <a16:creationId xmlns:a16="http://schemas.microsoft.com/office/drawing/2014/main" id="{ED2A24ED-94B9-BC46-8CF2-046808F51889}"/>
              </a:ext>
            </a:extLst>
          </p:cNvPr>
          <p:cNvSpPr/>
          <p:nvPr/>
        </p:nvSpPr>
        <p:spPr bwMode="ltGray">
          <a:xfrm>
            <a:off x="367862" y="5978106"/>
            <a:ext cx="11435255" cy="0"/>
          </a:xfrm>
          <a:custGeom>
            <a:avLst/>
            <a:gdLst>
              <a:gd name="connsiteX0" fmla="*/ 0 w 11435255"/>
              <a:gd name="connsiteY0" fmla="*/ 0 h 0"/>
              <a:gd name="connsiteX1" fmla="*/ 11435255 w 1143525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5255">
                <a:moveTo>
                  <a:pt x="0" y="0"/>
                </a:moveTo>
                <a:lnTo>
                  <a:pt x="11435255" y="0"/>
                </a:lnTo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29456130-360C-7148-8C9C-9E3F11C46CA7}"/>
              </a:ext>
            </a:extLst>
          </p:cNvPr>
          <p:cNvSpPr txBox="1"/>
          <p:nvPr/>
        </p:nvSpPr>
        <p:spPr>
          <a:xfrm>
            <a:off x="5163762" y="688260"/>
            <a:ext cx="1866765" cy="286407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1440" tIns="91440" rIns="91440" bIns="9144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Аналитики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9CA89CAC-35F2-AF42-85DF-F2DA596AC14E}"/>
              </a:ext>
            </a:extLst>
          </p:cNvPr>
          <p:cNvSpPr txBox="1"/>
          <p:nvPr/>
        </p:nvSpPr>
        <p:spPr>
          <a:xfrm>
            <a:off x="1790893" y="685480"/>
            <a:ext cx="1866765" cy="286407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1440" tIns="91440" rIns="91440" bIns="9144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Инженеры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DAA3F82-C1F6-684D-9A00-91822FDB5B3C}"/>
              </a:ext>
            </a:extLst>
          </p:cNvPr>
          <p:cNvSpPr txBox="1"/>
          <p:nvPr/>
        </p:nvSpPr>
        <p:spPr>
          <a:xfrm>
            <a:off x="8536631" y="688813"/>
            <a:ext cx="1866765" cy="286407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1440" tIns="91440" rIns="91440" bIns="9144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Технологи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1E779C85-FA38-8F47-9F1A-525D4F3ED5F6}"/>
              </a:ext>
            </a:extLst>
          </p:cNvPr>
          <p:cNvSpPr/>
          <p:nvPr/>
        </p:nvSpPr>
        <p:spPr bwMode="ltGray">
          <a:xfrm>
            <a:off x="2088425" y="2840603"/>
            <a:ext cx="7998328" cy="1507368"/>
          </a:xfrm>
          <a:prstGeom prst="rect">
            <a:avLst/>
          </a:prstGeom>
          <a:solidFill>
            <a:schemeClr val="tx1"/>
          </a:solidFill>
          <a:ln w="57150">
            <a:solidFill>
              <a:srgbClr val="01A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1718F0A8-28AE-F941-9689-49F6BB6A718F}"/>
              </a:ext>
            </a:extLst>
          </p:cNvPr>
          <p:cNvSpPr/>
          <p:nvPr/>
        </p:nvSpPr>
        <p:spPr>
          <a:xfrm>
            <a:off x="1544898" y="3307118"/>
            <a:ext cx="910220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MetricHPE"/>
              </a:rPr>
              <a:t>Объединяя озёра данных и КХД</a:t>
            </a:r>
            <a:r>
              <a:rPr lang="en-US" sz="2000" dirty="0">
                <a:solidFill>
                  <a:prstClr val="white"/>
                </a:solidFill>
                <a:latin typeface="MetricHPE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MetricHPE"/>
              </a:rPr>
              <a:t>в единую унифицированную платформу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28F871ED-3243-0F45-BF3A-7ACB799C7D6E}"/>
              </a:ext>
            </a:extLst>
          </p:cNvPr>
          <p:cNvSpPr txBox="1"/>
          <p:nvPr/>
        </p:nvSpPr>
        <p:spPr>
          <a:xfrm>
            <a:off x="2275812" y="3821285"/>
            <a:ext cx="1868522" cy="286407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1440" tIns="91440" rIns="91440" bIns="9144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Безопасный и унифицированный доступ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F59E8D54-F6CF-714C-9C6B-AF576E4E6CE5}"/>
              </a:ext>
            </a:extLst>
          </p:cNvPr>
          <p:cNvSpPr txBox="1"/>
          <p:nvPr/>
        </p:nvSpPr>
        <p:spPr>
          <a:xfrm>
            <a:off x="5028014" y="3821285"/>
            <a:ext cx="2444885" cy="286407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1440" tIns="91440" rIns="91440" bIns="9144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Повышение эффективности задач аналитики и обмена данными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3DC4CB9-6C61-5F48-B9B9-7E2DB471324B}"/>
              </a:ext>
            </a:extLst>
          </p:cNvPr>
          <p:cNvSpPr txBox="1"/>
          <p:nvPr/>
        </p:nvSpPr>
        <p:spPr>
          <a:xfrm>
            <a:off x="7848600" y="3821285"/>
            <a:ext cx="2121837" cy="286407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1440" tIns="91440" rIns="91440" bIns="9144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Отсутствие зависимости от вендора и реализации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pic>
        <p:nvPicPr>
          <p:cNvPr id="234" name="Picture 233">
            <a:extLst>
              <a:ext uri="{FF2B5EF4-FFF2-40B4-BE49-F238E27FC236}">
                <a16:creationId xmlns:a16="http://schemas.microsoft.com/office/drawing/2014/main" id="{EA3D1326-8BF5-804C-A4C8-B754CA03F8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5" y="3046621"/>
            <a:ext cx="3076755" cy="232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7DD34-EDDC-E544-A981-23674DA6AA10}"/>
              </a:ext>
            </a:extLst>
          </p:cNvPr>
          <p:cNvSpPr txBox="1"/>
          <p:nvPr/>
        </p:nvSpPr>
        <p:spPr>
          <a:xfrm>
            <a:off x="8703733" y="-643467"/>
            <a:ext cx="0" cy="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DF121F-9FDD-1B47-9CA4-8F697C7E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Hpe Ezmeral data fabric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BD07CB-D3A8-D449-8CAA-66EDC3CD1DC7}"/>
              </a:ext>
            </a:extLst>
          </p:cNvPr>
          <p:cNvSpPr txBox="1"/>
          <p:nvPr/>
        </p:nvSpPr>
        <p:spPr>
          <a:xfrm>
            <a:off x="2590800" y="1523538"/>
            <a:ext cx="823944" cy="1938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Аналитики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B896DC-F1C4-4C42-91EA-B22CEA1E98D9}"/>
              </a:ext>
            </a:extLst>
          </p:cNvPr>
          <p:cNvSpPr txBox="1"/>
          <p:nvPr/>
        </p:nvSpPr>
        <p:spPr>
          <a:xfrm>
            <a:off x="2217074" y="2122062"/>
            <a:ext cx="1851860" cy="1033272"/>
          </a:xfrm>
          <a:prstGeom prst="rect">
            <a:avLst/>
          </a:prstGeom>
          <a:noFill/>
          <a:ln w="28575" cap="sq">
            <a:solidFill>
              <a:schemeClr val="accent2"/>
            </a:solidFill>
            <a:miter lim="800000"/>
          </a:ln>
        </p:spPr>
        <p:txBody>
          <a:bodyPr wrap="square" lIns="18288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Простой доступ к гибридным данным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462F0A-2211-8043-ADC4-58605D156B0D}"/>
              </a:ext>
            </a:extLst>
          </p:cNvPr>
          <p:cNvSpPr txBox="1"/>
          <p:nvPr/>
        </p:nvSpPr>
        <p:spPr>
          <a:xfrm>
            <a:off x="5172928" y="2122062"/>
            <a:ext cx="1851860" cy="1033272"/>
          </a:xfrm>
          <a:prstGeom prst="rect">
            <a:avLst/>
          </a:prstGeom>
          <a:noFill/>
          <a:ln w="38100" cap="sq">
            <a:solidFill>
              <a:srgbClr val="32DAC8"/>
            </a:solidFill>
            <a:miter lim="800000"/>
          </a:ln>
        </p:spPr>
        <p:txBody>
          <a:bodyPr wrap="square" lIns="18288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Современная инфраструктура для данных и аналитики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8DA9AC-3008-1B42-A06E-91382EE4AC58}"/>
              </a:ext>
            </a:extLst>
          </p:cNvPr>
          <p:cNvSpPr txBox="1"/>
          <p:nvPr/>
        </p:nvSpPr>
        <p:spPr>
          <a:xfrm>
            <a:off x="8128781" y="2122062"/>
            <a:ext cx="1851860" cy="1033272"/>
          </a:xfrm>
          <a:prstGeom prst="rect">
            <a:avLst/>
          </a:prstGeom>
          <a:noFill/>
          <a:ln w="28575" cap="sq">
            <a:solidFill>
              <a:srgbClr val="32DAC8"/>
            </a:solidFill>
            <a:miter lim="800000"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Встраивание аналитики Моб ИИ в каждый процесс и решение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766E2F-6387-C44C-9A6F-817531DDE1F6}"/>
              </a:ext>
            </a:extLst>
          </p:cNvPr>
          <p:cNvSpPr txBox="1"/>
          <p:nvPr/>
        </p:nvSpPr>
        <p:spPr>
          <a:xfrm>
            <a:off x="6324600" y="1523538"/>
            <a:ext cx="773097" cy="1938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Технологи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66DB005D-0A3E-A940-A567-02AA3CA4AB2E}"/>
              </a:ext>
            </a:extLst>
          </p:cNvPr>
          <p:cNvSpPr/>
          <p:nvPr/>
        </p:nvSpPr>
        <p:spPr bwMode="ltGray">
          <a:xfrm>
            <a:off x="3970314" y="1149484"/>
            <a:ext cx="1188720" cy="65920"/>
          </a:xfrm>
          <a:custGeom>
            <a:avLst/>
            <a:gdLst>
              <a:gd name="connsiteX0" fmla="*/ 0 w 3636819"/>
              <a:gd name="connsiteY0" fmla="*/ 0 h 0"/>
              <a:gd name="connsiteX1" fmla="*/ 3636819 w 3636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36819">
                <a:moveTo>
                  <a:pt x="0" y="0"/>
                </a:moveTo>
                <a:lnTo>
                  <a:pt x="3636819" y="0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41CB87-5885-2E42-A3AA-D62871B1B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75" y="821483"/>
            <a:ext cx="332263" cy="109524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E073117-9E9C-B043-978D-51F19BBA9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10" y="840610"/>
            <a:ext cx="311683" cy="107611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3EAC2F6-9180-F444-9F49-DB4EE5DFF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60" y="843657"/>
            <a:ext cx="313480" cy="1073066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B1B352A-EF4F-214E-9DEE-CAAD128E6D9B}"/>
              </a:ext>
            </a:extLst>
          </p:cNvPr>
          <p:cNvCxnSpPr>
            <a:cxnSpLocks/>
          </p:cNvCxnSpPr>
          <p:nvPr/>
        </p:nvCxnSpPr>
        <p:spPr>
          <a:xfrm flipH="1">
            <a:off x="3138954" y="3155334"/>
            <a:ext cx="8101" cy="393185"/>
          </a:xfrm>
          <a:prstGeom prst="straightConnector1">
            <a:avLst/>
          </a:prstGeom>
          <a:ln w="28575" cap="rnd">
            <a:solidFill>
              <a:schemeClr val="accent2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D5DEB61-EC9F-E74F-B9AD-25949643A7FD}"/>
              </a:ext>
            </a:extLst>
          </p:cNvPr>
          <p:cNvCxnSpPr>
            <a:cxnSpLocks/>
          </p:cNvCxnSpPr>
          <p:nvPr/>
        </p:nvCxnSpPr>
        <p:spPr>
          <a:xfrm flipH="1">
            <a:off x="9050661" y="3155334"/>
            <a:ext cx="8101" cy="393185"/>
          </a:xfrm>
          <a:prstGeom prst="straightConnector1">
            <a:avLst/>
          </a:prstGeom>
          <a:ln w="28575" cap="rnd">
            <a:solidFill>
              <a:srgbClr val="32DAC8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BEACECD-0025-A942-BF74-DA463F713712}"/>
              </a:ext>
            </a:extLst>
          </p:cNvPr>
          <p:cNvCxnSpPr>
            <a:cxnSpLocks/>
          </p:cNvCxnSpPr>
          <p:nvPr/>
        </p:nvCxnSpPr>
        <p:spPr>
          <a:xfrm flipH="1">
            <a:off x="6094808" y="3155334"/>
            <a:ext cx="8101" cy="393185"/>
          </a:xfrm>
          <a:prstGeom prst="straightConnector1">
            <a:avLst/>
          </a:prstGeom>
          <a:ln w="28575" cap="rnd">
            <a:solidFill>
              <a:srgbClr val="32DAC8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ED0661C9-44B7-4943-BEA0-AD3681B5E8F4}"/>
              </a:ext>
            </a:extLst>
          </p:cNvPr>
          <p:cNvSpPr/>
          <p:nvPr/>
        </p:nvSpPr>
        <p:spPr bwMode="ltGray">
          <a:xfrm>
            <a:off x="2028479" y="3550920"/>
            <a:ext cx="8135042" cy="2094170"/>
          </a:xfrm>
          <a:prstGeom prst="rect">
            <a:avLst/>
          </a:prstGeom>
          <a:noFill/>
          <a:ln w="28575" cap="sq">
            <a:solidFill>
              <a:srgbClr val="01A9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etricHPE" panose="020B0503030202060203" pitchFamily="34" charset="77"/>
            </a:endParaRPr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A96B5CB5-C885-8F49-AE5A-915F442A94BB}"/>
              </a:ext>
            </a:extLst>
          </p:cNvPr>
          <p:cNvSpPr txBox="1">
            <a:spLocks/>
          </p:cNvSpPr>
          <p:nvPr/>
        </p:nvSpPr>
        <p:spPr>
          <a:xfrm>
            <a:off x="2028480" y="3979924"/>
            <a:ext cx="8182320" cy="1202793"/>
          </a:xfrm>
          <a:prstGeom prst="rect">
            <a:avLst/>
          </a:prstGeom>
        </p:spPr>
        <p:txBody>
          <a:bodyPr numCol="2" spcCol="27432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SzPct val="90000"/>
              <a:buFont typeface="" panose="020B0303030202060203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Глобальная </a:t>
            </a:r>
            <a:r>
              <a:rPr lang="ru-RU" sz="1400" dirty="0" err="1"/>
              <a:t>фаьрика</a:t>
            </a:r>
            <a:r>
              <a:rPr lang="ru-RU" sz="1400" dirty="0"/>
              <a:t> данных</a:t>
            </a:r>
            <a:endParaRPr lang="en-US" sz="1400" dirty="0"/>
          </a:p>
          <a:p>
            <a:r>
              <a:rPr lang="ru-RU" sz="1400" dirty="0"/>
              <a:t>Файлы</a:t>
            </a:r>
            <a:r>
              <a:rPr lang="en-US" sz="1400" dirty="0"/>
              <a:t>, </a:t>
            </a:r>
            <a:r>
              <a:rPr lang="ru-RU" sz="1400" dirty="0"/>
              <a:t>потоки</a:t>
            </a:r>
            <a:r>
              <a:rPr lang="en-US" sz="1400" dirty="0"/>
              <a:t>, </a:t>
            </a:r>
            <a:r>
              <a:rPr lang="ru-RU" sz="1400" dirty="0"/>
              <a:t>объекты</a:t>
            </a:r>
            <a:r>
              <a:rPr lang="en-US" sz="1400" dirty="0"/>
              <a:t>, </a:t>
            </a:r>
            <a:r>
              <a:rPr lang="ru-RU" sz="1400" dirty="0"/>
              <a:t>и мультимодальные БД</a:t>
            </a:r>
            <a:endParaRPr lang="en-US" sz="1400" dirty="0"/>
          </a:p>
          <a:p>
            <a:r>
              <a:rPr lang="ru-RU" sz="1400" dirty="0"/>
              <a:t>Многократное использование для различных задач, сценариев, процессов</a:t>
            </a:r>
          </a:p>
          <a:p>
            <a:endParaRPr lang="en-US" sz="1400" dirty="0"/>
          </a:p>
          <a:p>
            <a:r>
              <a:rPr lang="ru-RU" sz="1400" dirty="0"/>
              <a:t>Глобальное пространство имён – прямой доступ к географически распределённым данным</a:t>
            </a:r>
            <a:endParaRPr lang="en-US" sz="1400" dirty="0"/>
          </a:p>
          <a:p>
            <a:r>
              <a:rPr lang="ru-RU" sz="1400" dirty="0"/>
              <a:t>Функциональный </a:t>
            </a:r>
            <a:r>
              <a:rPr lang="en-US" sz="1400" dirty="0"/>
              <a:t>API, </a:t>
            </a:r>
            <a:r>
              <a:rPr lang="ru-RU" sz="1400" dirty="0"/>
              <a:t>поддержка протоколов</a:t>
            </a:r>
            <a:endParaRPr lang="en-US" sz="1400" dirty="0"/>
          </a:p>
          <a:p>
            <a:r>
              <a:rPr lang="ru-RU" sz="1400" dirty="0"/>
              <a:t>Встроенные средства управления, безопасности и защиты данных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389D91E-EB40-0E4C-90F3-F799F527B30E}"/>
              </a:ext>
            </a:extLst>
          </p:cNvPr>
          <p:cNvSpPr/>
          <p:nvPr/>
        </p:nvSpPr>
        <p:spPr bwMode="ltGray">
          <a:xfrm>
            <a:off x="4779134" y="3692830"/>
            <a:ext cx="2633734" cy="2846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MetricHPE" panose="020B0503030202060203" pitchFamily="34" charset="77"/>
              </a:rPr>
              <a:t>HPE Ezmeral Data Fabric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AA1D59-D889-8C46-8642-A8DBC07CEDBA}"/>
              </a:ext>
            </a:extLst>
          </p:cNvPr>
          <p:cNvSpPr txBox="1"/>
          <p:nvPr/>
        </p:nvSpPr>
        <p:spPr>
          <a:xfrm>
            <a:off x="4495800" y="1523538"/>
            <a:ext cx="823431" cy="1938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Инженеры</a:t>
            </a:r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882CC389-E6E8-C446-862B-5F6DFA4E0E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65" y="819444"/>
            <a:ext cx="321924" cy="1097280"/>
          </a:xfrm>
          <a:prstGeom prst="rect">
            <a:avLst/>
          </a:prstGeom>
        </p:spPr>
      </p:pic>
      <p:sp>
        <p:nvSpPr>
          <p:cNvPr id="71" name="Freeform 70">
            <a:extLst>
              <a:ext uri="{FF2B5EF4-FFF2-40B4-BE49-F238E27FC236}">
                <a16:creationId xmlns:a16="http://schemas.microsoft.com/office/drawing/2014/main" id="{7EF1912E-A84B-6542-9143-2614D7CC59C6}"/>
              </a:ext>
            </a:extLst>
          </p:cNvPr>
          <p:cNvSpPr/>
          <p:nvPr/>
        </p:nvSpPr>
        <p:spPr bwMode="ltGray">
          <a:xfrm>
            <a:off x="5854069" y="1149484"/>
            <a:ext cx="1188720" cy="65920"/>
          </a:xfrm>
          <a:custGeom>
            <a:avLst/>
            <a:gdLst>
              <a:gd name="connsiteX0" fmla="*/ 0 w 3636819"/>
              <a:gd name="connsiteY0" fmla="*/ 0 h 0"/>
              <a:gd name="connsiteX1" fmla="*/ 3636819 w 3636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36819">
                <a:moveTo>
                  <a:pt x="0" y="0"/>
                </a:moveTo>
                <a:lnTo>
                  <a:pt x="3636819" y="0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ECEEC021-E70E-E34F-828C-41726AC56075}"/>
              </a:ext>
            </a:extLst>
          </p:cNvPr>
          <p:cNvSpPr/>
          <p:nvPr/>
        </p:nvSpPr>
        <p:spPr bwMode="ltGray">
          <a:xfrm>
            <a:off x="7748065" y="1149484"/>
            <a:ext cx="1188720" cy="65920"/>
          </a:xfrm>
          <a:custGeom>
            <a:avLst/>
            <a:gdLst>
              <a:gd name="connsiteX0" fmla="*/ 0 w 3636819"/>
              <a:gd name="connsiteY0" fmla="*/ 0 h 0"/>
              <a:gd name="connsiteX1" fmla="*/ 3636819 w 3636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36819">
                <a:moveTo>
                  <a:pt x="0" y="0"/>
                </a:moveTo>
                <a:lnTo>
                  <a:pt x="3636819" y="0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7DEF532-017C-614B-85DD-A07A79D32132}"/>
              </a:ext>
            </a:extLst>
          </p:cNvPr>
          <p:cNvSpPr txBox="1"/>
          <p:nvPr/>
        </p:nvSpPr>
        <p:spPr>
          <a:xfrm>
            <a:off x="8446724" y="1523538"/>
            <a:ext cx="530594" cy="1938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Бизнес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EF271FD-C554-624C-AE78-69D2F62F7724}"/>
              </a:ext>
            </a:extLst>
          </p:cNvPr>
          <p:cNvSpPr/>
          <p:nvPr/>
        </p:nvSpPr>
        <p:spPr bwMode="ltGray">
          <a:xfrm>
            <a:off x="2671910" y="5382002"/>
            <a:ext cx="1090107" cy="2215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tricHPE" panose="020B0503030202060203" pitchFamily="34" charset="77"/>
              </a:rPr>
              <a:t>Надежность</a:t>
            </a:r>
            <a:endParaRPr kumimoji="0" lang="en-GB" sz="1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tricHPE" panose="020B0503030202060203" pitchFamily="34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E361458-123B-044E-9D95-ADFFB228E3A8}"/>
              </a:ext>
            </a:extLst>
          </p:cNvPr>
          <p:cNvSpPr/>
          <p:nvPr/>
        </p:nvSpPr>
        <p:spPr bwMode="ltGray">
          <a:xfrm>
            <a:off x="8025605" y="5372049"/>
            <a:ext cx="1894942" cy="2215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MetricHPE" panose="020B0503030202060203" pitchFamily="34" charset="77"/>
              </a:rPr>
              <a:t>Высокая доступность</a:t>
            </a:r>
            <a:endParaRPr kumimoji="0" lang="en-GB" sz="1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tricHPE" panose="020B0503030202060203" pitchFamily="34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3E3FCB-0505-2F45-AD7B-64C5D5C26C49}"/>
              </a:ext>
            </a:extLst>
          </p:cNvPr>
          <p:cNvSpPr/>
          <p:nvPr/>
        </p:nvSpPr>
        <p:spPr bwMode="ltGray">
          <a:xfrm>
            <a:off x="5147880" y="5382002"/>
            <a:ext cx="1998945" cy="2215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tricHPE" panose="020B0503030202060203" pitchFamily="34" charset="77"/>
              </a:rPr>
              <a:t>Экзабайтный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tricHPE" panose="020B0503030202060203" pitchFamily="34" charset="77"/>
              </a:rPr>
              <a:t> масштаб</a:t>
            </a:r>
            <a:endParaRPr kumimoji="0" lang="en-GB" sz="1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tricHPE" panose="020B0503030202060203" pitchFamily="34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20936B-6641-194B-B4EB-D260143B277C}"/>
              </a:ext>
            </a:extLst>
          </p:cNvPr>
          <p:cNvSpPr txBox="1"/>
          <p:nvPr/>
        </p:nvSpPr>
        <p:spPr>
          <a:xfrm>
            <a:off x="914400" y="4805680"/>
            <a:ext cx="0" cy="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649601-63B9-4380-A59A-39E6F389A21B}"/>
              </a:ext>
            </a:extLst>
          </p:cNvPr>
          <p:cNvGrpSpPr/>
          <p:nvPr/>
        </p:nvGrpSpPr>
        <p:grpSpPr>
          <a:xfrm>
            <a:off x="1308493" y="6014343"/>
            <a:ext cx="9262862" cy="250066"/>
            <a:chOff x="821747" y="5884814"/>
            <a:chExt cx="9262862" cy="25006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C9E03B6-39D9-4657-B118-15384DC86613}"/>
                </a:ext>
              </a:extLst>
            </p:cNvPr>
            <p:cNvSpPr/>
            <p:nvPr/>
          </p:nvSpPr>
          <p:spPr bwMode="ltGray">
            <a:xfrm>
              <a:off x="821747" y="5884814"/>
              <a:ext cx="1908471" cy="24929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>
                  <a:solidFill>
                    <a:schemeClr val="bg1"/>
                  </a:solidFill>
                </a:rPr>
                <a:t>Интеллект вне ЦОД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D1500C7-3064-4330-ACC7-12201F94A103}"/>
                </a:ext>
              </a:extLst>
            </p:cNvPr>
            <p:cNvSpPr/>
            <p:nvPr/>
          </p:nvSpPr>
          <p:spPr bwMode="ltGray">
            <a:xfrm>
              <a:off x="5433655" y="5884814"/>
              <a:ext cx="439609" cy="24929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dirty="0">
                  <a:solidFill>
                    <a:schemeClr val="bg1"/>
                  </a:solidFill>
                  <a:latin typeface="MetricHPE" panose="020B0503030202060203" pitchFamily="34" charset="77"/>
                </a:rPr>
                <a:t>ЦОД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335867-B562-46B7-B0D2-8F2A43635A67}"/>
                </a:ext>
              </a:extLst>
            </p:cNvPr>
            <p:cNvSpPr/>
            <p:nvPr/>
          </p:nvSpPr>
          <p:spPr bwMode="ltGray">
            <a:xfrm>
              <a:off x="9359602" y="5885581"/>
              <a:ext cx="725007" cy="24929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>
                  <a:solidFill>
                    <a:schemeClr val="bg1"/>
                  </a:solidFill>
                </a:rPr>
                <a:t>Облако</a:t>
              </a: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84D6645B-CFF6-4710-B99E-DF9530BA681D}"/>
                </a:ext>
              </a:extLst>
            </p:cNvPr>
            <p:cNvSpPr/>
            <p:nvPr/>
          </p:nvSpPr>
          <p:spPr bwMode="ltGray">
            <a:xfrm>
              <a:off x="6036016" y="5980733"/>
              <a:ext cx="3297205" cy="65920"/>
            </a:xfrm>
            <a:custGeom>
              <a:avLst/>
              <a:gdLst>
                <a:gd name="connsiteX0" fmla="*/ 0 w 3636819"/>
                <a:gd name="connsiteY0" fmla="*/ 0 h 0"/>
                <a:gd name="connsiteX1" fmla="*/ 3636819 w 3636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6819">
                  <a:moveTo>
                    <a:pt x="0" y="0"/>
                  </a:moveTo>
                  <a:lnTo>
                    <a:pt x="3636819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7287E01A-EF5B-4E49-9B66-23891739D36F}"/>
                </a:ext>
              </a:extLst>
            </p:cNvPr>
            <p:cNvSpPr/>
            <p:nvPr/>
          </p:nvSpPr>
          <p:spPr bwMode="ltGray">
            <a:xfrm>
              <a:off x="2801073" y="5980733"/>
              <a:ext cx="2469830" cy="65920"/>
            </a:xfrm>
            <a:custGeom>
              <a:avLst/>
              <a:gdLst>
                <a:gd name="connsiteX0" fmla="*/ 0 w 3636819"/>
                <a:gd name="connsiteY0" fmla="*/ 0 h 0"/>
                <a:gd name="connsiteX1" fmla="*/ 3636819 w 3636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6819">
                  <a:moveTo>
                    <a:pt x="0" y="0"/>
                  </a:moveTo>
                  <a:lnTo>
                    <a:pt x="3636819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71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E852D1-362A-8C4C-B04F-61C7E9FE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HPE Ezmeral runtime</a:t>
            </a:r>
          </a:p>
        </p:txBody>
      </p:sp>
      <p:sp>
        <p:nvSpPr>
          <p:cNvPr id="32" name="Flowchart: Alternate Process 5">
            <a:extLst>
              <a:ext uri="{FF2B5EF4-FFF2-40B4-BE49-F238E27FC236}">
                <a16:creationId xmlns:a16="http://schemas.microsoft.com/office/drawing/2014/main" id="{7C4FA198-95CA-494D-A93B-6FC70D091AD0}"/>
              </a:ext>
            </a:extLst>
          </p:cNvPr>
          <p:cNvSpPr/>
          <p:nvPr/>
        </p:nvSpPr>
        <p:spPr bwMode="ltGray">
          <a:xfrm>
            <a:off x="881743" y="1998338"/>
            <a:ext cx="10417628" cy="3811539"/>
          </a:xfrm>
          <a:prstGeom prst="rect">
            <a:avLst/>
          </a:pr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400">
              <a:solidFill>
                <a:prstClr val="white"/>
              </a:solidFill>
            </a:endParaRPr>
          </a:p>
          <a:p>
            <a:pPr algn="ctr"/>
            <a:endParaRPr lang="en-US" sz="1400" spc="400">
              <a:solidFill>
                <a:prstClr val="white"/>
              </a:solidFill>
            </a:endParaRPr>
          </a:p>
          <a:p>
            <a:pPr algn="ctr"/>
            <a:endParaRPr lang="en-US" sz="1400" spc="400">
              <a:solidFill>
                <a:prstClr val="white"/>
              </a:solidFill>
            </a:endParaRPr>
          </a:p>
          <a:p>
            <a:pPr algn="ctr"/>
            <a:endParaRPr lang="en-US" sz="1400" spc="400">
              <a:solidFill>
                <a:prstClr val="white"/>
              </a:solidFill>
            </a:endParaRPr>
          </a:p>
          <a:p>
            <a:pPr algn="ctr"/>
            <a:endParaRPr lang="en-US" sz="1400" spc="400">
              <a:solidFill>
                <a:prstClr val="white"/>
              </a:solidFill>
            </a:endParaRPr>
          </a:p>
          <a:p>
            <a:pPr algn="ctr"/>
            <a:endParaRPr lang="en-US" sz="1400" spc="400">
              <a:solidFill>
                <a:prstClr val="white"/>
              </a:solidFill>
            </a:endParaRPr>
          </a:p>
          <a:p>
            <a:pPr algn="ctr"/>
            <a:endParaRPr lang="en-US" sz="1400" spc="400">
              <a:solidFill>
                <a:prstClr val="white"/>
              </a:solidFill>
            </a:endParaRPr>
          </a:p>
          <a:p>
            <a:pPr algn="ctr"/>
            <a:endParaRPr lang="en-US" sz="1400" spc="400">
              <a:solidFill>
                <a:prstClr val="white"/>
              </a:solidFill>
            </a:endParaRPr>
          </a:p>
          <a:p>
            <a:pPr algn="ctr"/>
            <a:endParaRPr lang="en-US" sz="1400" spc="400">
              <a:solidFill>
                <a:prstClr val="white"/>
              </a:solidFill>
            </a:endParaRPr>
          </a:p>
          <a:p>
            <a:pPr algn="ctr"/>
            <a:endParaRPr lang="en-US" sz="1400" spc="400">
              <a:solidFill>
                <a:prstClr val="white"/>
              </a:solidFill>
            </a:endParaRPr>
          </a:p>
          <a:p>
            <a:pPr algn="ctr"/>
            <a:endParaRPr lang="en-US" sz="1400" spc="400">
              <a:solidFill>
                <a:prstClr val="white"/>
              </a:solidFill>
            </a:endParaRPr>
          </a:p>
          <a:p>
            <a:pPr algn="ctr"/>
            <a:br>
              <a:rPr lang="en-US" sz="1400" spc="400">
                <a:solidFill>
                  <a:prstClr val="white"/>
                </a:solidFill>
              </a:rPr>
            </a:br>
            <a:r>
              <a:rPr lang="en-US" sz="1400" spc="40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E44B41-980D-FB44-856F-8AAA82C32A77}"/>
              </a:ext>
            </a:extLst>
          </p:cNvPr>
          <p:cNvSpPr/>
          <p:nvPr/>
        </p:nvSpPr>
        <p:spPr bwMode="ltGray">
          <a:xfrm>
            <a:off x="982407" y="3325023"/>
            <a:ext cx="10216300" cy="548640"/>
          </a:xfrm>
          <a:prstGeom prst="rect">
            <a:avLst/>
          </a:pr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b="1" dirty="0">
                <a:solidFill>
                  <a:schemeClr val="bg1"/>
                </a:solidFill>
              </a:rPr>
              <a:t>Доступ к данным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100" dirty="0">
                <a:solidFill>
                  <a:schemeClr val="bg1"/>
                </a:solidFill>
                <a:cs typeface="MetricHPE"/>
              </a:rPr>
              <a:t>HPE Ezmeral Data Fabric—DataTap—FSMount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9DA3EB-4B40-2F44-9F59-5D3870B25A8F}"/>
              </a:ext>
            </a:extLst>
          </p:cNvPr>
          <p:cNvSpPr txBox="1"/>
          <p:nvPr/>
        </p:nvSpPr>
        <p:spPr>
          <a:xfrm>
            <a:off x="982407" y="5161765"/>
            <a:ext cx="10216300" cy="558743"/>
          </a:xfrm>
          <a:prstGeom prst="rect">
            <a:avLst/>
          </a:prstGeom>
          <a:noFill/>
          <a:ln w="28575" cap="sq">
            <a:solidFill>
              <a:schemeClr val="accent2"/>
            </a:solidFill>
            <a:miter lim="800000"/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b="1" dirty="0" err="1">
                <a:solidFill>
                  <a:schemeClr val="bg1"/>
                </a:solidFill>
              </a:rPr>
              <a:t>Орестрация</a:t>
            </a:r>
            <a:r>
              <a:rPr lang="ru-RU" sz="1200" b="1" dirty="0">
                <a:solidFill>
                  <a:schemeClr val="bg1"/>
                </a:solidFill>
              </a:rPr>
              <a:t> ресурсов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100" dirty="0">
                <a:solidFill>
                  <a:schemeClr val="bg1"/>
                </a:solidFill>
              </a:rPr>
              <a:t>Масштабируемые </a:t>
            </a:r>
            <a:r>
              <a:rPr lang="ru-RU" sz="1100" dirty="0" err="1">
                <a:solidFill>
                  <a:schemeClr val="bg1"/>
                </a:solidFill>
              </a:rPr>
              <a:t>мультикластерные</a:t>
            </a:r>
            <a:r>
              <a:rPr lang="ru-RU" sz="1100" dirty="0">
                <a:solidFill>
                  <a:schemeClr val="bg1"/>
                </a:solidFill>
              </a:rPr>
              <a:t>/ </a:t>
            </a:r>
            <a:r>
              <a:rPr lang="ru-RU" sz="1100" dirty="0" err="1">
                <a:solidFill>
                  <a:schemeClr val="bg1"/>
                </a:solidFill>
              </a:rPr>
              <a:t>мультитенантные</a:t>
            </a:r>
            <a:r>
              <a:rPr lang="ru-RU" sz="1100" dirty="0">
                <a:solidFill>
                  <a:schemeClr val="bg1"/>
                </a:solidFill>
              </a:rPr>
              <a:t> среды</a:t>
            </a:r>
            <a:r>
              <a:rPr lang="en-US" sz="1100" dirty="0">
                <a:solidFill>
                  <a:schemeClr val="bg1"/>
                </a:solidFill>
              </a:rPr>
              <a:t>—</a:t>
            </a:r>
            <a:r>
              <a:rPr lang="ru-RU" sz="1100" dirty="0">
                <a:solidFill>
                  <a:schemeClr val="bg1"/>
                </a:solidFill>
              </a:rPr>
              <a:t> Кластеры </a:t>
            </a:r>
            <a:r>
              <a:rPr lang="en-US" sz="1100" dirty="0">
                <a:solidFill>
                  <a:schemeClr val="bg1"/>
                </a:solidFill>
              </a:rPr>
              <a:t>K8s </a:t>
            </a:r>
            <a:r>
              <a:rPr lang="ru-RU" sz="1100" dirty="0">
                <a:solidFill>
                  <a:schemeClr val="bg1"/>
                </a:solidFill>
              </a:rPr>
              <a:t>в ЦОД и за его пределами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72F6FE-2DA1-9C48-B2EE-38DAFE0342A3}"/>
              </a:ext>
            </a:extLst>
          </p:cNvPr>
          <p:cNvSpPr txBox="1"/>
          <p:nvPr/>
        </p:nvSpPr>
        <p:spPr>
          <a:xfrm>
            <a:off x="982407" y="4546150"/>
            <a:ext cx="10216300" cy="558743"/>
          </a:xfrm>
          <a:prstGeom prst="rect">
            <a:avLst/>
          </a:prstGeom>
          <a:noFill/>
          <a:ln w="28575" cap="sq">
            <a:solidFill>
              <a:schemeClr val="accent2"/>
            </a:solidFill>
            <a:miter lim="800000"/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b="1" dirty="0">
                <a:solidFill>
                  <a:schemeClr val="bg1"/>
                </a:solidFill>
              </a:rPr>
              <a:t>Унифицированный уровень  контроля и управления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100" dirty="0">
                <a:solidFill>
                  <a:schemeClr val="bg1"/>
                </a:solidFill>
              </a:rPr>
              <a:t>100% open source K8s—</a:t>
            </a:r>
            <a:r>
              <a:rPr lang="ru-RU" sz="1100" dirty="0">
                <a:solidFill>
                  <a:schemeClr val="bg1"/>
                </a:solidFill>
              </a:rPr>
              <a:t> управление </a:t>
            </a:r>
            <a:r>
              <a:rPr lang="ru-RU" sz="1100" dirty="0" err="1">
                <a:solidFill>
                  <a:schemeClr val="bg1"/>
                </a:solidFill>
              </a:rPr>
              <a:t>мультикластерными</a:t>
            </a:r>
            <a:r>
              <a:rPr lang="ru-RU" sz="1100" dirty="0">
                <a:solidFill>
                  <a:schemeClr val="bg1"/>
                </a:solidFill>
              </a:rPr>
              <a:t> средами </a:t>
            </a:r>
            <a:r>
              <a:rPr lang="en-US" sz="1100" dirty="0">
                <a:solidFill>
                  <a:schemeClr val="bg1"/>
                </a:solidFill>
              </a:rPr>
              <a:t>(K8s/non-K8s) </a:t>
            </a:r>
            <a:r>
              <a:rPr lang="ru-RU" sz="1100" dirty="0">
                <a:solidFill>
                  <a:schemeClr val="bg1"/>
                </a:solidFill>
              </a:rPr>
              <a:t>в различных окружениях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EE7FF3-97FA-B74E-8C0D-8D8EB7FD69A1}"/>
              </a:ext>
            </a:extLst>
          </p:cNvPr>
          <p:cNvSpPr txBox="1"/>
          <p:nvPr/>
        </p:nvSpPr>
        <p:spPr>
          <a:xfrm>
            <a:off x="982407" y="2709408"/>
            <a:ext cx="10216300" cy="558743"/>
          </a:xfrm>
          <a:prstGeom prst="rect">
            <a:avLst/>
          </a:prstGeom>
          <a:noFill/>
          <a:ln w="28575" cap="sq">
            <a:solidFill>
              <a:schemeClr val="accent2"/>
            </a:solidFill>
            <a:miter lim="800000"/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b="1" dirty="0">
                <a:solidFill>
                  <a:schemeClr val="bg1"/>
                </a:solidFill>
              </a:rPr>
              <a:t>Прозрачность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100" dirty="0">
                <a:solidFill>
                  <a:schemeClr val="bg1"/>
                </a:solidFill>
              </a:rPr>
              <a:t>Мониторинг</a:t>
            </a:r>
            <a:r>
              <a:rPr lang="en-US" sz="1100" dirty="0">
                <a:solidFill>
                  <a:schemeClr val="bg1"/>
                </a:solidFill>
              </a:rPr>
              <a:t>—</a:t>
            </a:r>
            <a:r>
              <a:rPr lang="ru-RU" sz="1100" dirty="0">
                <a:solidFill>
                  <a:schemeClr val="bg1"/>
                </a:solidFill>
              </a:rPr>
              <a:t>метрики</a:t>
            </a:r>
            <a:r>
              <a:rPr lang="en-US" sz="1100" dirty="0">
                <a:solidFill>
                  <a:schemeClr val="bg1"/>
                </a:solidFill>
              </a:rPr>
              <a:t>—</a:t>
            </a:r>
            <a:r>
              <a:rPr lang="ru-RU" sz="1100" dirty="0">
                <a:solidFill>
                  <a:schemeClr val="bg1"/>
                </a:solidFill>
              </a:rPr>
              <a:t>оповещения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673A527-AF56-4C4E-B098-53239CA49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13" y="4745170"/>
            <a:ext cx="296248" cy="26960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9306113-72CE-4B4C-83DF-0CB096A14134}"/>
              </a:ext>
            </a:extLst>
          </p:cNvPr>
          <p:cNvSpPr/>
          <p:nvPr/>
        </p:nvSpPr>
        <p:spPr bwMode="ltGray">
          <a:xfrm>
            <a:off x="982407" y="2103896"/>
            <a:ext cx="10216300" cy="548640"/>
          </a:xfrm>
          <a:prstGeom prst="rect">
            <a:avLst/>
          </a:pr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b="1" dirty="0">
                <a:solidFill>
                  <a:schemeClr val="bg1"/>
                </a:solidFill>
              </a:rPr>
              <a:t>Корпоративная безопасность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dirty="0">
                <a:solidFill>
                  <a:schemeClr val="bg1"/>
                </a:solidFill>
              </a:rPr>
              <a:t>Развитая система управления привилегиями и доступом на основе политик</a:t>
            </a:r>
            <a:r>
              <a:rPr lang="en-US" sz="1200" dirty="0">
                <a:solidFill>
                  <a:schemeClr val="bg1"/>
                </a:solidFill>
              </a:rPr>
              <a:t>—</a:t>
            </a:r>
            <a:r>
              <a:rPr lang="ru-RU" sz="1200" dirty="0">
                <a:solidFill>
                  <a:schemeClr val="bg1"/>
                </a:solidFill>
              </a:rPr>
              <a:t>интегрированная система управления пользователями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27D342-B13C-1A4F-86F6-25D68255E0FB}"/>
              </a:ext>
            </a:extLst>
          </p:cNvPr>
          <p:cNvSpPr txBox="1"/>
          <p:nvPr/>
        </p:nvSpPr>
        <p:spPr>
          <a:xfrm>
            <a:off x="982407" y="3930535"/>
            <a:ext cx="10216300" cy="558743"/>
          </a:xfrm>
          <a:prstGeom prst="rect">
            <a:avLst/>
          </a:prstGeom>
          <a:noFill/>
          <a:ln w="28575" cap="sq">
            <a:solidFill>
              <a:schemeClr val="accent2"/>
            </a:solidFill>
            <a:miter lim="800000"/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b="1" dirty="0">
                <a:solidFill>
                  <a:schemeClr val="bg1"/>
                </a:solidFill>
              </a:rPr>
              <a:t>Модернизация ИС</a:t>
            </a:r>
            <a:r>
              <a:rPr lang="en-US" sz="1200" b="1" dirty="0">
                <a:solidFill>
                  <a:schemeClr val="bg1"/>
                </a:solidFill>
              </a:rPr>
              <a:t>—</a:t>
            </a:r>
            <a:r>
              <a:rPr lang="ru-RU" sz="1200" b="1" dirty="0">
                <a:solidFill>
                  <a:schemeClr val="bg1"/>
                </a:solidFill>
              </a:rPr>
              <a:t>разработка </a:t>
            </a:r>
            <a:r>
              <a:rPr lang="en-US" sz="1200" b="1" dirty="0">
                <a:solidFill>
                  <a:schemeClr val="bg1"/>
                </a:solidFill>
              </a:rPr>
              <a:t>cloud-native </a:t>
            </a:r>
            <a:r>
              <a:rPr lang="ru-RU" sz="1200" b="1" dirty="0">
                <a:solidFill>
                  <a:schemeClr val="bg1"/>
                </a:solidFill>
              </a:rPr>
              <a:t>приложений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100" dirty="0">
                <a:solidFill>
                  <a:schemeClr val="bg1"/>
                </a:solidFill>
              </a:rPr>
              <a:t>Модернизация монолитных</a:t>
            </a:r>
            <a:r>
              <a:rPr lang="en-US" sz="1100" dirty="0">
                <a:solidFill>
                  <a:schemeClr val="bg1"/>
                </a:solidFill>
              </a:rPr>
              <a:t>, stateful </a:t>
            </a:r>
            <a:r>
              <a:rPr lang="ru-RU" sz="1100" dirty="0">
                <a:solidFill>
                  <a:schemeClr val="bg1"/>
                </a:solidFill>
              </a:rPr>
              <a:t>приложений без изменения архитектуры</a:t>
            </a:r>
            <a:r>
              <a:rPr lang="en-US" sz="1100" dirty="0">
                <a:solidFill>
                  <a:schemeClr val="bg1"/>
                </a:solidFill>
              </a:rPr>
              <a:t>—</a:t>
            </a:r>
            <a:r>
              <a:rPr lang="ru-RU" sz="1100" dirty="0">
                <a:solidFill>
                  <a:schemeClr val="bg1"/>
                </a:solidFill>
              </a:rPr>
              <a:t>Создай единожды – запускай где угодно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D60DF0-474D-6540-9CB0-C82A503A77A5}"/>
              </a:ext>
            </a:extLst>
          </p:cNvPr>
          <p:cNvSpPr txBox="1"/>
          <p:nvPr/>
        </p:nvSpPr>
        <p:spPr>
          <a:xfrm>
            <a:off x="3167560" y="1523538"/>
            <a:ext cx="1872437" cy="439095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Инженеров, аналитиков,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технологов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562E6F-B012-C94D-A43B-4EC7CE77DFB2}"/>
              </a:ext>
            </a:extLst>
          </p:cNvPr>
          <p:cNvSpPr txBox="1"/>
          <p:nvPr/>
        </p:nvSpPr>
        <p:spPr>
          <a:xfrm>
            <a:off x="6423084" y="1719011"/>
            <a:ext cx="1158074" cy="1938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Руководителей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863C1F-CD7E-8E48-B320-F2ACBEB3CB81}"/>
              </a:ext>
            </a:extLst>
          </p:cNvPr>
          <p:cNvSpPr txBox="1"/>
          <p:nvPr/>
        </p:nvSpPr>
        <p:spPr>
          <a:xfrm>
            <a:off x="8827983" y="1523538"/>
            <a:ext cx="1276888" cy="439095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Разработчиков и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 эксплуатации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CE020C79-8172-CB4F-A8C4-01C2A89764C5}"/>
              </a:ext>
            </a:extLst>
          </p:cNvPr>
          <p:cNvSpPr/>
          <p:nvPr/>
        </p:nvSpPr>
        <p:spPr bwMode="ltGray">
          <a:xfrm>
            <a:off x="5654311" y="1149484"/>
            <a:ext cx="1737360" cy="65920"/>
          </a:xfrm>
          <a:custGeom>
            <a:avLst/>
            <a:gdLst>
              <a:gd name="connsiteX0" fmla="*/ 0 w 3636819"/>
              <a:gd name="connsiteY0" fmla="*/ 0 h 0"/>
              <a:gd name="connsiteX1" fmla="*/ 3636819 w 3636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36819">
                <a:moveTo>
                  <a:pt x="0" y="0"/>
                </a:moveTo>
                <a:lnTo>
                  <a:pt x="3636819" y="0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D62334F-7900-114A-96CC-D775C7C72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86" y="821483"/>
            <a:ext cx="332263" cy="10952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DC29DFB-7F78-3A4F-A8C0-D0484D76D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80" y="840610"/>
            <a:ext cx="311683" cy="10761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AA84C5E-5730-DE41-A3D8-3447E3D88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79" y="843657"/>
            <a:ext cx="313480" cy="1073066"/>
          </a:xfrm>
          <a:prstGeom prst="rect">
            <a:avLst/>
          </a:prstGeom>
        </p:spPr>
      </p:pic>
      <p:sp>
        <p:nvSpPr>
          <p:cNvPr id="48" name="Freeform 47">
            <a:extLst>
              <a:ext uri="{FF2B5EF4-FFF2-40B4-BE49-F238E27FC236}">
                <a16:creationId xmlns:a16="http://schemas.microsoft.com/office/drawing/2014/main" id="{045691B9-4BC6-454C-9582-8B54926D42F1}"/>
              </a:ext>
            </a:extLst>
          </p:cNvPr>
          <p:cNvSpPr/>
          <p:nvPr/>
        </p:nvSpPr>
        <p:spPr bwMode="ltGray">
          <a:xfrm>
            <a:off x="8200410" y="1149484"/>
            <a:ext cx="1737360" cy="65920"/>
          </a:xfrm>
          <a:custGeom>
            <a:avLst/>
            <a:gdLst>
              <a:gd name="connsiteX0" fmla="*/ 0 w 3636819"/>
              <a:gd name="connsiteY0" fmla="*/ 0 h 0"/>
              <a:gd name="connsiteX1" fmla="*/ 3636819 w 3636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36819">
                <a:moveTo>
                  <a:pt x="0" y="0"/>
                </a:moveTo>
                <a:lnTo>
                  <a:pt x="3636819" y="0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40DE1A-FD16-A94D-982D-6979620998E4}"/>
              </a:ext>
            </a:extLst>
          </p:cNvPr>
          <p:cNvSpPr txBox="1"/>
          <p:nvPr/>
        </p:nvSpPr>
        <p:spPr>
          <a:xfrm>
            <a:off x="-152400" y="1198880"/>
            <a:ext cx="0" cy="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US" dirty="0" err="1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04E06C-1F36-4BDC-B1D7-779706431832}"/>
              </a:ext>
            </a:extLst>
          </p:cNvPr>
          <p:cNvGrpSpPr/>
          <p:nvPr/>
        </p:nvGrpSpPr>
        <p:grpSpPr>
          <a:xfrm>
            <a:off x="1308493" y="6014343"/>
            <a:ext cx="9262862" cy="250066"/>
            <a:chOff x="821747" y="5884814"/>
            <a:chExt cx="9262862" cy="2500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BEC057-33EB-4367-B01E-3EFAA13A7418}"/>
                </a:ext>
              </a:extLst>
            </p:cNvPr>
            <p:cNvSpPr/>
            <p:nvPr/>
          </p:nvSpPr>
          <p:spPr bwMode="ltGray">
            <a:xfrm>
              <a:off x="821747" y="5884814"/>
              <a:ext cx="1908471" cy="24929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>
                  <a:solidFill>
                    <a:schemeClr val="bg1"/>
                  </a:solidFill>
                </a:rPr>
                <a:t>Интеллект вне ЦОД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362F51E-9361-4CEC-AAD5-EA1B6AD16DD4}"/>
                </a:ext>
              </a:extLst>
            </p:cNvPr>
            <p:cNvSpPr/>
            <p:nvPr/>
          </p:nvSpPr>
          <p:spPr bwMode="ltGray">
            <a:xfrm>
              <a:off x="5433655" y="5884814"/>
              <a:ext cx="439609" cy="24929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dirty="0">
                  <a:solidFill>
                    <a:schemeClr val="bg1"/>
                  </a:solidFill>
                  <a:latin typeface="MetricHPE" panose="020B0503030202060203" pitchFamily="34" charset="77"/>
                </a:rPr>
                <a:t>ЦОД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0037496-67D3-40B0-9738-591315AB9232}"/>
                </a:ext>
              </a:extLst>
            </p:cNvPr>
            <p:cNvSpPr/>
            <p:nvPr/>
          </p:nvSpPr>
          <p:spPr bwMode="ltGray">
            <a:xfrm>
              <a:off x="9359602" y="5885581"/>
              <a:ext cx="725007" cy="24929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>
                  <a:solidFill>
                    <a:schemeClr val="bg1"/>
                  </a:solidFill>
                </a:rPr>
                <a:t>Облако</a:t>
              </a: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828BE036-20B3-4241-99A6-5E426CBAEB6F}"/>
                </a:ext>
              </a:extLst>
            </p:cNvPr>
            <p:cNvSpPr/>
            <p:nvPr/>
          </p:nvSpPr>
          <p:spPr bwMode="ltGray">
            <a:xfrm>
              <a:off x="6036016" y="5980733"/>
              <a:ext cx="3297205" cy="65920"/>
            </a:xfrm>
            <a:custGeom>
              <a:avLst/>
              <a:gdLst>
                <a:gd name="connsiteX0" fmla="*/ 0 w 3636819"/>
                <a:gd name="connsiteY0" fmla="*/ 0 h 0"/>
                <a:gd name="connsiteX1" fmla="*/ 3636819 w 3636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6819">
                  <a:moveTo>
                    <a:pt x="0" y="0"/>
                  </a:moveTo>
                  <a:lnTo>
                    <a:pt x="3636819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9FB05D1A-4130-4D2B-985E-C4DF7CBC5CBF}"/>
                </a:ext>
              </a:extLst>
            </p:cNvPr>
            <p:cNvSpPr/>
            <p:nvPr/>
          </p:nvSpPr>
          <p:spPr bwMode="ltGray">
            <a:xfrm>
              <a:off x="2801073" y="5980733"/>
              <a:ext cx="2469830" cy="65920"/>
            </a:xfrm>
            <a:custGeom>
              <a:avLst/>
              <a:gdLst>
                <a:gd name="connsiteX0" fmla="*/ 0 w 3636819"/>
                <a:gd name="connsiteY0" fmla="*/ 0 h 0"/>
                <a:gd name="connsiteX1" fmla="*/ 3636819 w 3636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6819">
                  <a:moveTo>
                    <a:pt x="0" y="0"/>
                  </a:moveTo>
                  <a:lnTo>
                    <a:pt x="3636819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4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GettyImages-1130994444_1600_0_72_RGB.jpg">
            <a:extLst>
              <a:ext uri="{FF2B5EF4-FFF2-40B4-BE49-F238E27FC236}">
                <a16:creationId xmlns:a16="http://schemas.microsoft.com/office/drawing/2014/main" id="{3777BEBC-341E-7D45-B4B2-22638DB8998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r="10580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6CEA9BE-EE7A-4062-991C-1E41B14C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" y="1417320"/>
            <a:ext cx="3536373" cy="868680"/>
          </a:xfrm>
        </p:spPr>
        <p:txBody>
          <a:bodyPr/>
          <a:lstStyle/>
          <a:p>
            <a:r>
              <a:rPr lang="ru-RU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информационная модель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009D34-49F4-884F-899E-CC0FF16BC3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 Alan W. McMorran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Institute for Energy and Environment Department of Electronic and Electrical Engineering University of Strathclyde Glasgow, UK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6FF06-4DAD-3643-BDC6-03A606F83F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1088421"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D54BA18-B8C7-42D5-B8CF-BACF2729E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2" y="2762250"/>
            <a:ext cx="2476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 noProof="0" dirty="0"/>
              <a:t>HPE Ezmeral Unified Analytics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C72FF-2BF5-EA4C-945C-789661246001}"/>
              </a:ext>
            </a:extLst>
          </p:cNvPr>
          <p:cNvSpPr txBox="1"/>
          <p:nvPr/>
        </p:nvSpPr>
        <p:spPr>
          <a:xfrm>
            <a:off x="2590800" y="1523538"/>
            <a:ext cx="773097" cy="1938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Технологи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FAC25E-4754-524D-BEE4-39EA94102F8C}"/>
              </a:ext>
            </a:extLst>
          </p:cNvPr>
          <p:cNvSpPr txBox="1"/>
          <p:nvPr/>
        </p:nvSpPr>
        <p:spPr>
          <a:xfrm>
            <a:off x="5105400" y="1523538"/>
            <a:ext cx="823431" cy="1938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Инженеры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93EC30-E859-8B4C-AAA3-6DA162CEF4F9}"/>
              </a:ext>
            </a:extLst>
          </p:cNvPr>
          <p:cNvSpPr txBox="1"/>
          <p:nvPr/>
        </p:nvSpPr>
        <p:spPr>
          <a:xfrm>
            <a:off x="7620000" y="1523538"/>
            <a:ext cx="823944" cy="1938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prstClr val="white"/>
                </a:solidFill>
              </a:rPr>
              <a:t>Аналитики</a:t>
            </a:r>
            <a:endParaRPr lang="en-US" sz="1400" dirty="0">
              <a:solidFill>
                <a:prstClr val="white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1636FA-4A70-7E4E-AC02-58FC6EF1016B}"/>
              </a:ext>
            </a:extLst>
          </p:cNvPr>
          <p:cNvGrpSpPr/>
          <p:nvPr/>
        </p:nvGrpSpPr>
        <p:grpSpPr>
          <a:xfrm>
            <a:off x="3379364" y="821483"/>
            <a:ext cx="5433273" cy="1095241"/>
            <a:chOff x="5013386" y="821483"/>
            <a:chExt cx="5433273" cy="1095241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F2E0F08-B316-3F40-91C5-1B0E61B0E5D4}"/>
                </a:ext>
              </a:extLst>
            </p:cNvPr>
            <p:cNvSpPr/>
            <p:nvPr/>
          </p:nvSpPr>
          <p:spPr bwMode="ltGray">
            <a:xfrm>
              <a:off x="5654311" y="1149484"/>
              <a:ext cx="1737360" cy="65920"/>
            </a:xfrm>
            <a:custGeom>
              <a:avLst/>
              <a:gdLst>
                <a:gd name="connsiteX0" fmla="*/ 0 w 3636819"/>
                <a:gd name="connsiteY0" fmla="*/ 0 h 0"/>
                <a:gd name="connsiteX1" fmla="*/ 3636819 w 3636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6819">
                  <a:moveTo>
                    <a:pt x="0" y="0"/>
                  </a:moveTo>
                  <a:lnTo>
                    <a:pt x="3636819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A7EDD7B-AF0D-144A-BA67-3AE0972F4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386" y="821483"/>
              <a:ext cx="332263" cy="109524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44D2E57-D7B4-0F40-AB94-A23BF3FFC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080" y="840610"/>
              <a:ext cx="311683" cy="107611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97A1540-DE33-264E-921D-DD0F57120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179" y="843657"/>
              <a:ext cx="313480" cy="1073066"/>
            </a:xfrm>
            <a:prstGeom prst="rect">
              <a:avLst/>
            </a:prstGeom>
          </p:spPr>
        </p:pic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2B347B5-EBBD-9241-AFA5-CD984A312631}"/>
                </a:ext>
              </a:extLst>
            </p:cNvPr>
            <p:cNvSpPr/>
            <p:nvPr/>
          </p:nvSpPr>
          <p:spPr bwMode="ltGray">
            <a:xfrm>
              <a:off x="8200410" y="1149484"/>
              <a:ext cx="1737360" cy="65920"/>
            </a:xfrm>
            <a:custGeom>
              <a:avLst/>
              <a:gdLst>
                <a:gd name="connsiteX0" fmla="*/ 0 w 3636819"/>
                <a:gd name="connsiteY0" fmla="*/ 0 h 0"/>
                <a:gd name="connsiteX1" fmla="*/ 3636819 w 3636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6819">
                  <a:moveTo>
                    <a:pt x="0" y="0"/>
                  </a:moveTo>
                  <a:lnTo>
                    <a:pt x="3636819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37" name="Flowchart: Alternate Process 5">
            <a:extLst>
              <a:ext uri="{FF2B5EF4-FFF2-40B4-BE49-F238E27FC236}">
                <a16:creationId xmlns:a16="http://schemas.microsoft.com/office/drawing/2014/main" id="{74C5992D-0679-8E42-A698-601B9B504A92}"/>
              </a:ext>
            </a:extLst>
          </p:cNvPr>
          <p:cNvSpPr/>
          <p:nvPr/>
        </p:nvSpPr>
        <p:spPr bwMode="ltGray">
          <a:xfrm>
            <a:off x="881743" y="1998338"/>
            <a:ext cx="10417628" cy="3811539"/>
          </a:xfrm>
          <a:prstGeom prst="rect">
            <a:avLst/>
          </a:prstGeom>
          <a:noFill/>
          <a:ln w="28575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400" dirty="0">
              <a:solidFill>
                <a:prstClr val="white"/>
              </a:solidFill>
            </a:endParaRPr>
          </a:p>
          <a:p>
            <a:pPr algn="ctr"/>
            <a:endParaRPr lang="en-US" sz="1400" spc="400" dirty="0">
              <a:solidFill>
                <a:prstClr val="white"/>
              </a:solidFill>
            </a:endParaRPr>
          </a:p>
          <a:p>
            <a:pPr algn="ctr"/>
            <a:endParaRPr lang="en-US" sz="1400" spc="400" dirty="0">
              <a:solidFill>
                <a:prstClr val="white"/>
              </a:solidFill>
            </a:endParaRPr>
          </a:p>
          <a:p>
            <a:pPr algn="ctr"/>
            <a:endParaRPr lang="en-US" sz="1400" spc="400" dirty="0">
              <a:solidFill>
                <a:prstClr val="white"/>
              </a:solidFill>
            </a:endParaRPr>
          </a:p>
          <a:p>
            <a:pPr algn="ctr"/>
            <a:endParaRPr lang="en-US" sz="1400" spc="400" dirty="0">
              <a:solidFill>
                <a:prstClr val="white"/>
              </a:solidFill>
            </a:endParaRPr>
          </a:p>
          <a:p>
            <a:pPr algn="ctr"/>
            <a:endParaRPr lang="en-US" sz="1400" spc="400" dirty="0">
              <a:solidFill>
                <a:prstClr val="white"/>
              </a:solidFill>
            </a:endParaRPr>
          </a:p>
          <a:p>
            <a:pPr algn="ctr"/>
            <a:endParaRPr lang="en-US" sz="1400" spc="400" dirty="0">
              <a:solidFill>
                <a:prstClr val="white"/>
              </a:solidFill>
            </a:endParaRPr>
          </a:p>
          <a:p>
            <a:pPr algn="ctr"/>
            <a:endParaRPr lang="en-US" sz="1400" spc="400" dirty="0">
              <a:solidFill>
                <a:prstClr val="white"/>
              </a:solidFill>
            </a:endParaRPr>
          </a:p>
          <a:p>
            <a:pPr algn="ctr"/>
            <a:endParaRPr lang="en-US" sz="1400" spc="400" dirty="0">
              <a:solidFill>
                <a:prstClr val="white"/>
              </a:solidFill>
            </a:endParaRPr>
          </a:p>
          <a:p>
            <a:pPr algn="ctr"/>
            <a:endParaRPr lang="en-US" sz="1400" spc="400" dirty="0">
              <a:solidFill>
                <a:prstClr val="white"/>
              </a:solidFill>
            </a:endParaRPr>
          </a:p>
          <a:p>
            <a:pPr algn="ctr"/>
            <a:endParaRPr lang="en-US" sz="1400" spc="400" dirty="0">
              <a:solidFill>
                <a:prstClr val="white"/>
              </a:solidFill>
            </a:endParaRPr>
          </a:p>
          <a:p>
            <a:pPr algn="ctr"/>
            <a:br>
              <a:rPr lang="en-US" sz="1400" spc="400" dirty="0">
                <a:solidFill>
                  <a:prstClr val="white"/>
                </a:solidFill>
              </a:rPr>
            </a:br>
            <a:r>
              <a:rPr lang="en-US" sz="1400" spc="4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42F106-616D-1748-A5DE-9CFDB46ECACE}"/>
              </a:ext>
            </a:extLst>
          </p:cNvPr>
          <p:cNvSpPr/>
          <p:nvPr/>
        </p:nvSpPr>
        <p:spPr bwMode="ltGray">
          <a:xfrm>
            <a:off x="982407" y="3325023"/>
            <a:ext cx="10216300" cy="548640"/>
          </a:xfrm>
          <a:prstGeom prst="rect">
            <a:avLst/>
          </a:prstGeom>
          <a:noFill/>
          <a:ln w="28575" cap="sq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b="1" dirty="0">
                <a:solidFill>
                  <a:schemeClr val="bg1"/>
                </a:solidFill>
              </a:rPr>
              <a:t>Мета-данные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dirty="0">
                <a:solidFill>
                  <a:schemeClr val="bg1"/>
                </a:solidFill>
                <a:cs typeface="MetricHPE"/>
              </a:rPr>
              <a:t>Совместный</a:t>
            </a:r>
            <a:r>
              <a:rPr lang="en-US" sz="1200" dirty="0">
                <a:solidFill>
                  <a:schemeClr val="bg1"/>
                </a:solidFill>
                <a:cs typeface="MetricHPE"/>
              </a:rPr>
              <a:t> / </a:t>
            </a:r>
            <a:r>
              <a:rPr lang="ru-RU" sz="1200" dirty="0">
                <a:solidFill>
                  <a:schemeClr val="bg1"/>
                </a:solidFill>
                <a:cs typeface="MetricHPE"/>
              </a:rPr>
              <a:t>защищённый</a:t>
            </a:r>
            <a:r>
              <a:rPr lang="en-US" sz="1200" dirty="0">
                <a:solidFill>
                  <a:schemeClr val="bg1"/>
                </a:solidFill>
                <a:cs typeface="MetricHPE"/>
              </a:rPr>
              <a:t> hive metastore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80064-2103-FC41-8473-99D4D4A4483E}"/>
              </a:ext>
            </a:extLst>
          </p:cNvPr>
          <p:cNvSpPr txBox="1"/>
          <p:nvPr/>
        </p:nvSpPr>
        <p:spPr>
          <a:xfrm>
            <a:off x="982407" y="5161765"/>
            <a:ext cx="10216300" cy="558743"/>
          </a:xfrm>
          <a:prstGeom prst="rect">
            <a:avLst/>
          </a:prstGeom>
          <a:noFill/>
          <a:ln w="28575" cap="sq">
            <a:solidFill>
              <a:schemeClr val="accent2">
                <a:lumMod val="75000"/>
              </a:schemeClr>
            </a:solidFill>
            <a:miter lim="800000"/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b="1" dirty="0" err="1">
                <a:solidFill>
                  <a:schemeClr val="bg1"/>
                </a:solidFill>
              </a:rPr>
              <a:t>Оркестрация</a:t>
            </a:r>
            <a:r>
              <a:rPr lang="ru-RU" sz="1400" b="1" dirty="0">
                <a:solidFill>
                  <a:schemeClr val="bg1"/>
                </a:solidFill>
              </a:rPr>
              <a:t> ресурсов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200" dirty="0">
                <a:solidFill>
                  <a:schemeClr val="bg1"/>
                </a:solidFill>
              </a:rPr>
              <a:t>100% CNCF </a:t>
            </a:r>
            <a:r>
              <a:rPr lang="ru-RU" sz="1200" dirty="0">
                <a:solidFill>
                  <a:schemeClr val="bg1"/>
                </a:solidFill>
              </a:rPr>
              <a:t>сертифицированные кластеры </a:t>
            </a:r>
            <a:r>
              <a:rPr lang="en-US" sz="1200" dirty="0">
                <a:solidFill>
                  <a:schemeClr val="bg1"/>
                </a:solidFill>
              </a:rPr>
              <a:t>Kubernetes | </a:t>
            </a:r>
            <a:r>
              <a:rPr lang="ru-RU" sz="1200" dirty="0">
                <a:solidFill>
                  <a:schemeClr val="bg1"/>
                </a:solidFill>
              </a:rPr>
              <a:t>Импорт ресурсов</a:t>
            </a:r>
            <a:r>
              <a:rPr lang="en-US" sz="1200" dirty="0">
                <a:solidFill>
                  <a:schemeClr val="bg1"/>
                </a:solidFill>
              </a:rPr>
              <a:t> | GPU</a:t>
            </a:r>
            <a:r>
              <a:rPr lang="ru-RU" sz="1200" dirty="0">
                <a:solidFill>
                  <a:schemeClr val="bg1"/>
                </a:solidFill>
              </a:rPr>
              <a:t>-оптимизация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746E83-880F-484D-B4B2-59350DA41E66}"/>
              </a:ext>
            </a:extLst>
          </p:cNvPr>
          <p:cNvSpPr txBox="1"/>
          <p:nvPr/>
        </p:nvSpPr>
        <p:spPr>
          <a:xfrm>
            <a:off x="982407" y="4546150"/>
            <a:ext cx="10216300" cy="558743"/>
          </a:xfrm>
          <a:prstGeom prst="rect">
            <a:avLst/>
          </a:prstGeom>
          <a:noFill/>
          <a:ln w="28575" cap="sq">
            <a:solidFill>
              <a:schemeClr val="accent2">
                <a:lumMod val="75000"/>
              </a:schemeClr>
            </a:solidFill>
            <a:miter lim="800000"/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b="1" dirty="0">
                <a:solidFill>
                  <a:schemeClr val="bg1"/>
                </a:solidFill>
              </a:rPr>
              <a:t>Хранилище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200" dirty="0">
                <a:solidFill>
                  <a:schemeClr val="bg1"/>
                </a:solidFill>
              </a:rPr>
              <a:t>HPE Ezmeral Data Fabric file and object | Apache HDFS | </a:t>
            </a:r>
            <a:r>
              <a:rPr lang="ru-RU" sz="1200" dirty="0">
                <a:solidFill>
                  <a:schemeClr val="bg1"/>
                </a:solidFill>
              </a:rPr>
              <a:t>Сторонние хранилища </a:t>
            </a:r>
            <a:r>
              <a:rPr lang="en-US" sz="1200" dirty="0">
                <a:solidFill>
                  <a:schemeClr val="bg1"/>
                </a:solidFill>
              </a:rPr>
              <a:t>(ISV)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FF985A-DBE8-1642-A39A-FBC73C06C380}"/>
              </a:ext>
            </a:extLst>
          </p:cNvPr>
          <p:cNvSpPr txBox="1"/>
          <p:nvPr/>
        </p:nvSpPr>
        <p:spPr>
          <a:xfrm>
            <a:off x="982407" y="2709408"/>
            <a:ext cx="10216300" cy="558743"/>
          </a:xfrm>
          <a:prstGeom prst="rect">
            <a:avLst/>
          </a:prstGeom>
          <a:noFill/>
          <a:ln w="28575" cap="sq">
            <a:solidFill>
              <a:schemeClr val="accent2">
                <a:lumMod val="75000"/>
              </a:schemeClr>
            </a:solidFill>
            <a:miter lim="800000"/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b="1" dirty="0">
                <a:solidFill>
                  <a:schemeClr val="bg1"/>
                </a:solidFill>
              </a:rPr>
              <a:t>Средства обработки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200" dirty="0">
                <a:solidFill>
                  <a:schemeClr val="bg1"/>
                </a:solidFill>
              </a:rPr>
              <a:t>Apache Spark + Delta Lake | SQL </a:t>
            </a:r>
            <a:r>
              <a:rPr lang="ru-RU" sz="1200" dirty="0">
                <a:solidFill>
                  <a:schemeClr val="bg1"/>
                </a:solidFill>
              </a:rPr>
              <a:t>СУБД</a:t>
            </a:r>
            <a:r>
              <a:rPr lang="en-US" sz="1200" dirty="0">
                <a:solidFill>
                  <a:schemeClr val="bg1"/>
                </a:solidFill>
              </a:rPr>
              <a:t> (Presto, Dremio, Starburst</a:t>
            </a:r>
            <a:r>
              <a:rPr lang="ru-RU" sz="1200" dirty="0">
                <a:solidFill>
                  <a:schemeClr val="bg1"/>
                </a:solidFill>
              </a:rPr>
              <a:t>…</a:t>
            </a:r>
            <a:r>
              <a:rPr lang="en-US" sz="1200" dirty="0">
                <a:solidFill>
                  <a:schemeClr val="bg1"/>
                </a:solidFill>
              </a:rPr>
              <a:t>) 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AF1A58-800F-7446-B223-2FCDD61FB4AA}"/>
              </a:ext>
            </a:extLst>
          </p:cNvPr>
          <p:cNvSpPr/>
          <p:nvPr/>
        </p:nvSpPr>
        <p:spPr bwMode="ltGray">
          <a:xfrm>
            <a:off x="982407" y="2103896"/>
            <a:ext cx="10216300" cy="548640"/>
          </a:xfrm>
          <a:prstGeom prst="rect">
            <a:avLst/>
          </a:prstGeom>
          <a:noFill/>
          <a:ln w="28575" cap="sq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b="1" dirty="0">
                <a:solidFill>
                  <a:schemeClr val="bg1"/>
                </a:solidFill>
              </a:rPr>
              <a:t>Аналитические инструменты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200" dirty="0">
                <a:solidFill>
                  <a:schemeClr val="bg1"/>
                </a:solidFill>
              </a:rPr>
              <a:t>Notebooks | Workflow (AirFlow) | App store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0A9B96-BE82-FD46-AEF4-B3E83C4115BE}"/>
              </a:ext>
            </a:extLst>
          </p:cNvPr>
          <p:cNvSpPr txBox="1"/>
          <p:nvPr/>
        </p:nvSpPr>
        <p:spPr>
          <a:xfrm>
            <a:off x="982407" y="3930535"/>
            <a:ext cx="10216300" cy="558743"/>
          </a:xfrm>
          <a:prstGeom prst="rect">
            <a:avLst/>
          </a:prstGeom>
          <a:noFill/>
          <a:ln w="28575" cap="sq">
            <a:solidFill>
              <a:schemeClr val="accent2">
                <a:lumMod val="75000"/>
              </a:schemeClr>
            </a:solidFill>
            <a:miter lim="800000"/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400" b="1" dirty="0">
                <a:solidFill>
                  <a:schemeClr val="bg1"/>
                </a:solidFill>
              </a:rPr>
              <a:t>Связность приложений и данных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100" dirty="0">
                <a:solidFill>
                  <a:schemeClr val="bg1"/>
                </a:solidFill>
              </a:rPr>
              <a:t>Внешний доступ к данным при помощи </a:t>
            </a:r>
            <a:r>
              <a:rPr lang="en-US" sz="1100" dirty="0" err="1">
                <a:solidFill>
                  <a:schemeClr val="bg1"/>
                </a:solidFill>
              </a:rPr>
              <a:t>DataTap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</a:t>
            </a:r>
            <a:r>
              <a:rPr lang="en-US" sz="1100" dirty="0">
                <a:solidFill>
                  <a:schemeClr val="bg1"/>
                </a:solidFill>
              </a:rPr>
              <a:t> FS Mount | Thrift Server | </a:t>
            </a:r>
            <a:r>
              <a:rPr lang="ru-RU" sz="1100" dirty="0">
                <a:solidFill>
                  <a:schemeClr val="bg1"/>
                </a:solidFill>
              </a:rPr>
              <a:t>Прямой доступ </a:t>
            </a:r>
            <a:r>
              <a:rPr lang="en-US" sz="1100" dirty="0">
                <a:solidFill>
                  <a:schemeClr val="bg1"/>
                </a:solidFill>
              </a:rPr>
              <a:t>(POSIX, NFS, Object Store)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42E1CB4-9FB9-7C4C-9352-9826696F023C}"/>
              </a:ext>
            </a:extLst>
          </p:cNvPr>
          <p:cNvGrpSpPr/>
          <p:nvPr/>
        </p:nvGrpSpPr>
        <p:grpSpPr>
          <a:xfrm>
            <a:off x="1308493" y="6014343"/>
            <a:ext cx="9262862" cy="250066"/>
            <a:chOff x="821747" y="5884814"/>
            <a:chExt cx="9262862" cy="25006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BB6568-A04A-F342-9013-F0962DD191CB}"/>
                </a:ext>
              </a:extLst>
            </p:cNvPr>
            <p:cNvSpPr/>
            <p:nvPr/>
          </p:nvSpPr>
          <p:spPr bwMode="ltGray">
            <a:xfrm>
              <a:off x="821747" y="5884814"/>
              <a:ext cx="1908471" cy="24929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>
                  <a:solidFill>
                    <a:schemeClr val="bg1"/>
                  </a:solidFill>
                </a:rPr>
                <a:t>Интеллект вне ЦОД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1FEC91C-ED11-BA49-AB86-FA0588E60F32}"/>
                </a:ext>
              </a:extLst>
            </p:cNvPr>
            <p:cNvSpPr/>
            <p:nvPr/>
          </p:nvSpPr>
          <p:spPr bwMode="ltGray">
            <a:xfrm>
              <a:off x="5433655" y="5884814"/>
              <a:ext cx="439609" cy="24929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dirty="0">
                  <a:solidFill>
                    <a:schemeClr val="bg1"/>
                  </a:solidFill>
                  <a:latin typeface="MetricHPE" panose="020B0503030202060203" pitchFamily="34" charset="77"/>
                </a:rPr>
                <a:t>ЦОД</a:t>
              </a:r>
              <a:endPara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FC493D6-A80A-CF49-A509-D918ABC34C1E}"/>
                </a:ext>
              </a:extLst>
            </p:cNvPr>
            <p:cNvSpPr/>
            <p:nvPr/>
          </p:nvSpPr>
          <p:spPr bwMode="ltGray">
            <a:xfrm>
              <a:off x="9359602" y="5885581"/>
              <a:ext cx="725007" cy="24929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>
                  <a:solidFill>
                    <a:schemeClr val="bg1"/>
                  </a:solidFill>
                </a:rPr>
                <a:t>Облако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E3BE283-8AE2-ED45-BEB6-C62331887D2D}"/>
                </a:ext>
              </a:extLst>
            </p:cNvPr>
            <p:cNvSpPr/>
            <p:nvPr/>
          </p:nvSpPr>
          <p:spPr bwMode="ltGray">
            <a:xfrm>
              <a:off x="6036016" y="5980733"/>
              <a:ext cx="3297205" cy="65920"/>
            </a:xfrm>
            <a:custGeom>
              <a:avLst/>
              <a:gdLst>
                <a:gd name="connsiteX0" fmla="*/ 0 w 3636819"/>
                <a:gd name="connsiteY0" fmla="*/ 0 h 0"/>
                <a:gd name="connsiteX1" fmla="*/ 3636819 w 3636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6819">
                  <a:moveTo>
                    <a:pt x="0" y="0"/>
                  </a:moveTo>
                  <a:lnTo>
                    <a:pt x="3636819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636AF14-7563-E540-B8BE-FC89F179F542}"/>
                </a:ext>
              </a:extLst>
            </p:cNvPr>
            <p:cNvSpPr/>
            <p:nvPr/>
          </p:nvSpPr>
          <p:spPr bwMode="ltGray">
            <a:xfrm>
              <a:off x="2801073" y="5980733"/>
              <a:ext cx="2469830" cy="65920"/>
            </a:xfrm>
            <a:custGeom>
              <a:avLst/>
              <a:gdLst>
                <a:gd name="connsiteX0" fmla="*/ 0 w 3636819"/>
                <a:gd name="connsiteY0" fmla="*/ 0 h 0"/>
                <a:gd name="connsiteX1" fmla="*/ 3636819 w 3636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6819">
                  <a:moveTo>
                    <a:pt x="0" y="0"/>
                  </a:moveTo>
                  <a:lnTo>
                    <a:pt x="3636819" y="0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83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46FFAB-20E1-7A4C-9742-E9DBDBCB2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white"/>
                </a:solidFill>
                <a:latin typeface="MetricHPE"/>
              </a:rPr>
              <a:t>Объединяя озёра данных и КХД</a:t>
            </a:r>
            <a:r>
              <a:rPr lang="en-US" sz="2400" dirty="0">
                <a:solidFill>
                  <a:prstClr val="white"/>
                </a:solidFill>
                <a:latin typeface="MetricHPE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MetricHPE"/>
              </a:rPr>
              <a:t>в единую унифицированную платформу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3143C-709A-FF40-8A52-ED9A47B8D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1" y="1934385"/>
            <a:ext cx="3538728" cy="267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3F4FE-7E98-A44B-9877-8973DECCA675}"/>
              </a:ext>
            </a:extLst>
          </p:cNvPr>
          <p:cNvSpPr txBox="1"/>
          <p:nvPr/>
        </p:nvSpPr>
        <p:spPr>
          <a:xfrm>
            <a:off x="7696200" y="1408087"/>
            <a:ext cx="2076517" cy="105259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900" b="1" dirty="0">
                <a:solidFill>
                  <a:prstClr val="white"/>
                </a:solidFill>
              </a:rPr>
              <a:t>Унификация данных и модернизация приложений</a:t>
            </a:r>
            <a:endParaRPr lang="en-US" sz="1900" b="1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98D5C-39BF-8442-AC5E-8DCD057527B8}"/>
              </a:ext>
            </a:extLst>
          </p:cNvPr>
          <p:cNvSpPr txBox="1"/>
          <p:nvPr/>
        </p:nvSpPr>
        <p:spPr>
          <a:xfrm>
            <a:off x="6029022" y="3993936"/>
            <a:ext cx="2064796" cy="526298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900" b="1" dirty="0">
                <a:solidFill>
                  <a:prstClr val="white"/>
                </a:solidFill>
              </a:rPr>
              <a:t>Данные как сервис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900" b="1" dirty="0">
                <a:solidFill>
                  <a:prstClr val="white"/>
                </a:solidFill>
              </a:rPr>
              <a:t>для любых задач</a:t>
            </a:r>
            <a:endParaRPr lang="en-US" sz="1900" b="1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57BC8-69FF-4043-8A18-F71F486D01D1}"/>
              </a:ext>
            </a:extLst>
          </p:cNvPr>
          <p:cNvSpPr txBox="1"/>
          <p:nvPr/>
        </p:nvSpPr>
        <p:spPr>
          <a:xfrm>
            <a:off x="9331961" y="4120328"/>
            <a:ext cx="1750800" cy="526298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900" b="1" dirty="0">
                <a:solidFill>
                  <a:prstClr val="white"/>
                </a:solidFill>
              </a:rPr>
              <a:t>Свобода выбора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900" b="1" dirty="0">
                <a:solidFill>
                  <a:prstClr val="white"/>
                </a:solidFill>
              </a:rPr>
              <a:t>и гибкость</a:t>
            </a:r>
            <a:endParaRPr lang="en-US" sz="1900" b="1" dirty="0">
              <a:solidFill>
                <a:prstClr val="white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094368-92E3-524D-9D96-D6745FCB1D56}"/>
              </a:ext>
            </a:extLst>
          </p:cNvPr>
          <p:cNvGrpSpPr/>
          <p:nvPr/>
        </p:nvGrpSpPr>
        <p:grpSpPr>
          <a:xfrm>
            <a:off x="6817949" y="1643448"/>
            <a:ext cx="3571103" cy="3571103"/>
            <a:chOff x="6772446" y="1643448"/>
            <a:chExt cx="3571103" cy="3571103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770AE2D4-6F82-6144-894C-8E8CECB9DDA4}"/>
                </a:ext>
              </a:extLst>
            </p:cNvPr>
            <p:cNvSpPr/>
            <p:nvPr/>
          </p:nvSpPr>
          <p:spPr bwMode="ltGray">
            <a:xfrm>
              <a:off x="6772446" y="1643448"/>
              <a:ext cx="3571103" cy="3571103"/>
            </a:xfrm>
            <a:prstGeom prst="arc">
              <a:avLst>
                <a:gd name="adj1" fmla="val 10166128"/>
                <a:gd name="adj2" fmla="val 14385878"/>
              </a:avLst>
            </a:prstGeom>
            <a:noFill/>
            <a:ln w="57150">
              <a:solidFill>
                <a:schemeClr val="accent2"/>
              </a:solidFill>
              <a:headEnd w="lg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6DF3511B-D9C9-EA4D-9786-069BAC9550FC}"/>
                </a:ext>
              </a:extLst>
            </p:cNvPr>
            <p:cNvSpPr/>
            <p:nvPr/>
          </p:nvSpPr>
          <p:spPr bwMode="ltGray">
            <a:xfrm>
              <a:off x="6772446" y="1643448"/>
              <a:ext cx="3571103" cy="3571103"/>
            </a:xfrm>
            <a:prstGeom prst="arc">
              <a:avLst>
                <a:gd name="adj1" fmla="val 18305028"/>
                <a:gd name="adj2" fmla="val 1337482"/>
              </a:avLst>
            </a:prstGeom>
            <a:noFill/>
            <a:ln w="57150">
              <a:solidFill>
                <a:schemeClr val="accent2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D2C6BB63-7E64-4444-B77D-3D723744C00F}"/>
                </a:ext>
              </a:extLst>
            </p:cNvPr>
            <p:cNvSpPr/>
            <p:nvPr/>
          </p:nvSpPr>
          <p:spPr bwMode="ltGray">
            <a:xfrm>
              <a:off x="6772446" y="1643448"/>
              <a:ext cx="3571103" cy="3571103"/>
            </a:xfrm>
            <a:prstGeom prst="arc">
              <a:avLst>
                <a:gd name="adj1" fmla="val 2950259"/>
                <a:gd name="adj2" fmla="val 7865261"/>
              </a:avLst>
            </a:prstGeom>
            <a:noFill/>
            <a:ln w="57150">
              <a:solidFill>
                <a:schemeClr val="accent2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026D178-8EE9-3642-AB95-252816667CBC}"/>
              </a:ext>
            </a:extLst>
          </p:cNvPr>
          <p:cNvSpPr/>
          <p:nvPr/>
        </p:nvSpPr>
        <p:spPr bwMode="ltGray">
          <a:xfrm>
            <a:off x="5777002" y="602501"/>
            <a:ext cx="5652997" cy="5652997"/>
          </a:xfrm>
          <a:prstGeom prst="ellipse">
            <a:avLst/>
          </a:prstGeom>
          <a:noFill/>
          <a:ln w="38100" cap="rnd">
            <a:solidFill>
              <a:srgbClr val="01A982"/>
            </a:solidFill>
            <a:prstDash val="sysDot"/>
            <a:tailEnd type="non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817C569-99BE-4C61-8DBB-67B2DD76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Спасибо</a:t>
            </a:r>
            <a:endParaRPr lang="en-US" noProof="0" dirty="0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7702DC4F-8E72-46F6-B4DC-651C8E533D44}"/>
              </a:ext>
            </a:extLst>
          </p:cNvPr>
          <p:cNvSpPr txBox="1">
            <a:spLocks/>
          </p:cNvSpPr>
          <p:nvPr/>
        </p:nvSpPr>
        <p:spPr>
          <a:xfrm>
            <a:off x="290747" y="4133088"/>
            <a:ext cx="8229600" cy="43891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SzPct val="90000"/>
              <a:buFont typeface="" panose="020B0303030202060203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" panose="020B0303030202060203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" panose="020B0303030202060203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Виталий Тукмаков</a:t>
            </a:r>
          </a:p>
          <a:p>
            <a:pPr marL="0" indent="0">
              <a:buNone/>
            </a:pPr>
            <a:r>
              <a:rPr lang="en-US" dirty="0"/>
              <a:t>vitu@hpe.com</a:t>
            </a:r>
          </a:p>
        </p:txBody>
      </p:sp>
    </p:spTree>
    <p:extLst>
      <p:ext uri="{BB962C8B-B14F-4D97-AF65-F5344CB8AC3E}">
        <p14:creationId xmlns:p14="http://schemas.microsoft.com/office/powerpoint/2010/main" val="14477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C59409E-6F73-B94C-8372-E5719C8EB2A1}"/>
              </a:ext>
            </a:extLst>
          </p:cNvPr>
          <p:cNvGrpSpPr/>
          <p:nvPr/>
        </p:nvGrpSpPr>
        <p:grpSpPr>
          <a:xfrm>
            <a:off x="3272356" y="1695187"/>
            <a:ext cx="247975" cy="2441869"/>
            <a:chOff x="3272356" y="1318161"/>
            <a:chExt cx="247975" cy="244186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ED318F4-070E-544D-9075-58B2C206F0D5}"/>
                </a:ext>
              </a:extLst>
            </p:cNvPr>
            <p:cNvSpPr/>
            <p:nvPr/>
          </p:nvSpPr>
          <p:spPr bwMode="ltGray">
            <a:xfrm>
              <a:off x="3396343" y="1318161"/>
              <a:ext cx="0" cy="225631"/>
            </a:xfrm>
            <a:custGeom>
              <a:avLst/>
              <a:gdLst>
                <a:gd name="connsiteX0" fmla="*/ 0 w 0"/>
                <a:gd name="connsiteY0" fmla="*/ 0 h 225631"/>
                <a:gd name="connsiteX1" fmla="*/ 0 w 0"/>
                <a:gd name="connsiteY1" fmla="*/ 225631 h 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5631">
                  <a:moveTo>
                    <a:pt x="0" y="0"/>
                  </a:moveTo>
                  <a:lnTo>
                    <a:pt x="0" y="225631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109ACFC-3F9F-D74B-B386-A27466209CE9}"/>
                </a:ext>
              </a:extLst>
            </p:cNvPr>
            <p:cNvSpPr/>
            <p:nvPr/>
          </p:nvSpPr>
          <p:spPr bwMode="ltGray">
            <a:xfrm>
              <a:off x="3408218" y="1971304"/>
              <a:ext cx="0" cy="950026"/>
            </a:xfrm>
            <a:custGeom>
              <a:avLst/>
              <a:gdLst>
                <a:gd name="connsiteX0" fmla="*/ 0 w 0"/>
                <a:gd name="connsiteY0" fmla="*/ 0 h 950026"/>
                <a:gd name="connsiteX1" fmla="*/ 0 w 0"/>
                <a:gd name="connsiteY1" fmla="*/ 950026 h 95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50026">
                  <a:moveTo>
                    <a:pt x="0" y="0"/>
                  </a:moveTo>
                  <a:lnTo>
                    <a:pt x="0" y="950026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F29FEFF1-25B0-DE41-8275-6579115E74EB}"/>
                </a:ext>
              </a:extLst>
            </p:cNvPr>
            <p:cNvSpPr/>
            <p:nvPr/>
          </p:nvSpPr>
          <p:spPr bwMode="ltGray">
            <a:xfrm>
              <a:off x="3396343" y="3384467"/>
              <a:ext cx="0" cy="225631"/>
            </a:xfrm>
            <a:custGeom>
              <a:avLst/>
              <a:gdLst>
                <a:gd name="connsiteX0" fmla="*/ 0 w 0"/>
                <a:gd name="connsiteY0" fmla="*/ 0 h 225631"/>
                <a:gd name="connsiteX1" fmla="*/ 0 w 0"/>
                <a:gd name="connsiteY1" fmla="*/ 225631 h 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5631">
                  <a:moveTo>
                    <a:pt x="0" y="0"/>
                  </a:moveTo>
                  <a:lnTo>
                    <a:pt x="0" y="225631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Cross 190">
              <a:extLst>
                <a:ext uri="{FF2B5EF4-FFF2-40B4-BE49-F238E27FC236}">
                  <a16:creationId xmlns:a16="http://schemas.microsoft.com/office/drawing/2014/main" id="{50240D8A-8125-BC42-BD5A-F04EA0375C42}"/>
                </a:ext>
              </a:extLst>
            </p:cNvPr>
            <p:cNvSpPr/>
            <p:nvPr/>
          </p:nvSpPr>
          <p:spPr bwMode="ltGray">
            <a:xfrm rot="18900000">
              <a:off x="3272356" y="3512055"/>
              <a:ext cx="247975" cy="247975"/>
            </a:xfrm>
            <a:prstGeom prst="plus">
              <a:avLst>
                <a:gd name="adj" fmla="val 44318"/>
              </a:avLst>
            </a:pr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810779-31D6-A64D-8F77-007F128A653D}"/>
              </a:ext>
            </a:extLst>
          </p:cNvPr>
          <p:cNvGrpSpPr/>
          <p:nvPr/>
        </p:nvGrpSpPr>
        <p:grpSpPr>
          <a:xfrm>
            <a:off x="4758257" y="1718938"/>
            <a:ext cx="858772" cy="2418119"/>
            <a:chOff x="4758257" y="1341912"/>
            <a:chExt cx="858772" cy="2418119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343EC5-8E1A-1643-98F5-1130CED4E9A1}"/>
                </a:ext>
              </a:extLst>
            </p:cNvPr>
            <p:cNvSpPr/>
            <p:nvPr/>
          </p:nvSpPr>
          <p:spPr bwMode="ltGray">
            <a:xfrm>
              <a:off x="5617029" y="1341912"/>
              <a:ext cx="0" cy="475013"/>
            </a:xfrm>
            <a:custGeom>
              <a:avLst/>
              <a:gdLst>
                <a:gd name="connsiteX0" fmla="*/ 0 w 0"/>
                <a:gd name="connsiteY0" fmla="*/ 475013 h 475013"/>
                <a:gd name="connsiteX1" fmla="*/ 0 w 0"/>
                <a:gd name="connsiteY1" fmla="*/ 0 h 47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75013">
                  <a:moveTo>
                    <a:pt x="0" y="475013"/>
                  </a:move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F1E7D6-5CE2-0F45-8712-0C723B66209A}"/>
                </a:ext>
              </a:extLst>
            </p:cNvPr>
            <p:cNvSpPr/>
            <p:nvPr/>
          </p:nvSpPr>
          <p:spPr bwMode="ltGray">
            <a:xfrm>
              <a:off x="4868883" y="2280062"/>
              <a:ext cx="736270" cy="653143"/>
            </a:xfrm>
            <a:custGeom>
              <a:avLst/>
              <a:gdLst>
                <a:gd name="connsiteX0" fmla="*/ 736270 w 736270"/>
                <a:gd name="connsiteY0" fmla="*/ 0 h 653143"/>
                <a:gd name="connsiteX1" fmla="*/ 736270 w 736270"/>
                <a:gd name="connsiteY1" fmla="*/ 308759 h 653143"/>
                <a:gd name="connsiteX2" fmla="*/ 0 w 736270"/>
                <a:gd name="connsiteY2" fmla="*/ 308759 h 653143"/>
                <a:gd name="connsiteX3" fmla="*/ 0 w 736270"/>
                <a:gd name="connsiteY3" fmla="*/ 653143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270" h="653143">
                  <a:moveTo>
                    <a:pt x="736270" y="0"/>
                  </a:moveTo>
                  <a:lnTo>
                    <a:pt x="736270" y="308759"/>
                  </a:lnTo>
                  <a:lnTo>
                    <a:pt x="0" y="308759"/>
                  </a:lnTo>
                  <a:lnTo>
                    <a:pt x="0" y="653143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C7802067-FAC4-A54E-AE59-AE6AB6857906}"/>
                </a:ext>
              </a:extLst>
            </p:cNvPr>
            <p:cNvSpPr/>
            <p:nvPr/>
          </p:nvSpPr>
          <p:spPr bwMode="ltGray">
            <a:xfrm>
              <a:off x="4880758" y="3384467"/>
              <a:ext cx="0" cy="225631"/>
            </a:xfrm>
            <a:custGeom>
              <a:avLst/>
              <a:gdLst>
                <a:gd name="connsiteX0" fmla="*/ 0 w 0"/>
                <a:gd name="connsiteY0" fmla="*/ 0 h 225631"/>
                <a:gd name="connsiteX1" fmla="*/ 0 w 0"/>
                <a:gd name="connsiteY1" fmla="*/ 225631 h 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5631">
                  <a:moveTo>
                    <a:pt x="0" y="0"/>
                  </a:moveTo>
                  <a:lnTo>
                    <a:pt x="0" y="225631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Cross 191">
              <a:extLst>
                <a:ext uri="{FF2B5EF4-FFF2-40B4-BE49-F238E27FC236}">
                  <a16:creationId xmlns:a16="http://schemas.microsoft.com/office/drawing/2014/main" id="{09C85339-74F9-E64B-8524-07FC0E60ACA1}"/>
                </a:ext>
              </a:extLst>
            </p:cNvPr>
            <p:cNvSpPr/>
            <p:nvPr/>
          </p:nvSpPr>
          <p:spPr bwMode="ltGray">
            <a:xfrm rot="18900000">
              <a:off x="4758257" y="3512056"/>
              <a:ext cx="247975" cy="247975"/>
            </a:xfrm>
            <a:prstGeom prst="plus">
              <a:avLst>
                <a:gd name="adj" fmla="val 44318"/>
              </a:avLst>
            </a:pr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47526D-6519-4C41-B9EB-7600A9C50361}"/>
              </a:ext>
            </a:extLst>
          </p:cNvPr>
          <p:cNvGrpSpPr/>
          <p:nvPr/>
        </p:nvGrpSpPr>
        <p:grpSpPr>
          <a:xfrm>
            <a:off x="6206057" y="1695187"/>
            <a:ext cx="247975" cy="2441871"/>
            <a:chOff x="6206057" y="1318161"/>
            <a:chExt cx="247975" cy="2441871"/>
          </a:xfrm>
        </p:grpSpPr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FD9EF5C1-202F-AD44-A310-248646CBFF7A}"/>
                </a:ext>
              </a:extLst>
            </p:cNvPr>
            <p:cNvSpPr/>
            <p:nvPr/>
          </p:nvSpPr>
          <p:spPr bwMode="ltGray">
            <a:xfrm>
              <a:off x="6329548" y="1318161"/>
              <a:ext cx="0" cy="225631"/>
            </a:xfrm>
            <a:custGeom>
              <a:avLst/>
              <a:gdLst>
                <a:gd name="connsiteX0" fmla="*/ 0 w 0"/>
                <a:gd name="connsiteY0" fmla="*/ 0 h 225631"/>
                <a:gd name="connsiteX1" fmla="*/ 0 w 0"/>
                <a:gd name="connsiteY1" fmla="*/ 225631 h 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5631">
                  <a:moveTo>
                    <a:pt x="0" y="0"/>
                  </a:moveTo>
                  <a:lnTo>
                    <a:pt x="0" y="225631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B49F313F-C494-E042-8679-23C5F1EF04EA}"/>
                </a:ext>
              </a:extLst>
            </p:cNvPr>
            <p:cNvSpPr/>
            <p:nvPr/>
          </p:nvSpPr>
          <p:spPr bwMode="ltGray">
            <a:xfrm flipH="1">
              <a:off x="6295704" y="2079360"/>
              <a:ext cx="45719" cy="853175"/>
            </a:xfrm>
            <a:custGeom>
              <a:avLst/>
              <a:gdLst>
                <a:gd name="connsiteX0" fmla="*/ 0 w 0"/>
                <a:gd name="connsiteY0" fmla="*/ 0 h 950026"/>
                <a:gd name="connsiteX1" fmla="*/ 0 w 0"/>
                <a:gd name="connsiteY1" fmla="*/ 950026 h 95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50026">
                  <a:moveTo>
                    <a:pt x="0" y="0"/>
                  </a:moveTo>
                  <a:lnTo>
                    <a:pt x="0" y="950026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A61661DD-B06E-AA40-829D-CF0E22C2E4F9}"/>
                </a:ext>
              </a:extLst>
            </p:cNvPr>
            <p:cNvSpPr/>
            <p:nvPr/>
          </p:nvSpPr>
          <p:spPr bwMode="ltGray">
            <a:xfrm>
              <a:off x="6329548" y="3384467"/>
              <a:ext cx="0" cy="225631"/>
            </a:xfrm>
            <a:custGeom>
              <a:avLst/>
              <a:gdLst>
                <a:gd name="connsiteX0" fmla="*/ 0 w 0"/>
                <a:gd name="connsiteY0" fmla="*/ 0 h 225631"/>
                <a:gd name="connsiteX1" fmla="*/ 0 w 0"/>
                <a:gd name="connsiteY1" fmla="*/ 225631 h 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5631">
                  <a:moveTo>
                    <a:pt x="0" y="0"/>
                  </a:moveTo>
                  <a:lnTo>
                    <a:pt x="0" y="225631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Cross 192">
              <a:extLst>
                <a:ext uri="{FF2B5EF4-FFF2-40B4-BE49-F238E27FC236}">
                  <a16:creationId xmlns:a16="http://schemas.microsoft.com/office/drawing/2014/main" id="{CA5C5512-C384-9745-8A85-AB42397DA4AC}"/>
                </a:ext>
              </a:extLst>
            </p:cNvPr>
            <p:cNvSpPr/>
            <p:nvPr/>
          </p:nvSpPr>
          <p:spPr bwMode="ltGray">
            <a:xfrm rot="18900000">
              <a:off x="6206057" y="3512057"/>
              <a:ext cx="247975" cy="247975"/>
            </a:xfrm>
            <a:prstGeom prst="plus">
              <a:avLst>
                <a:gd name="adj" fmla="val 44318"/>
              </a:avLst>
            </a:pr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07C226-7693-7A4F-A981-AE0613133167}"/>
              </a:ext>
            </a:extLst>
          </p:cNvPr>
          <p:cNvGrpSpPr/>
          <p:nvPr/>
        </p:nvGrpSpPr>
        <p:grpSpPr>
          <a:xfrm>
            <a:off x="9440883" y="1707062"/>
            <a:ext cx="640268" cy="2429997"/>
            <a:chOff x="9440883" y="1330036"/>
            <a:chExt cx="640268" cy="2429997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09802A8-AE9B-B648-BB73-EBD38B013AD3}"/>
                </a:ext>
              </a:extLst>
            </p:cNvPr>
            <p:cNvSpPr/>
            <p:nvPr/>
          </p:nvSpPr>
          <p:spPr bwMode="ltGray">
            <a:xfrm>
              <a:off x="9440883" y="1330036"/>
              <a:ext cx="0" cy="617517"/>
            </a:xfrm>
            <a:custGeom>
              <a:avLst/>
              <a:gdLst>
                <a:gd name="connsiteX0" fmla="*/ 0 w 0"/>
                <a:gd name="connsiteY0" fmla="*/ 0 h 617517"/>
                <a:gd name="connsiteX1" fmla="*/ 0 w 0"/>
                <a:gd name="connsiteY1" fmla="*/ 617517 h 61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17517">
                  <a:moveTo>
                    <a:pt x="0" y="0"/>
                  </a:moveTo>
                  <a:lnTo>
                    <a:pt x="0" y="617517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B2C124-5C2F-984F-8A02-245E5BFE4C65}"/>
                </a:ext>
              </a:extLst>
            </p:cNvPr>
            <p:cNvSpPr/>
            <p:nvPr/>
          </p:nvSpPr>
          <p:spPr bwMode="ltGray">
            <a:xfrm>
              <a:off x="9678390" y="2244436"/>
              <a:ext cx="273132" cy="676894"/>
            </a:xfrm>
            <a:custGeom>
              <a:avLst/>
              <a:gdLst>
                <a:gd name="connsiteX0" fmla="*/ 0 w 273132"/>
                <a:gd name="connsiteY0" fmla="*/ 0 h 676894"/>
                <a:gd name="connsiteX1" fmla="*/ 273132 w 273132"/>
                <a:gd name="connsiteY1" fmla="*/ 0 h 676894"/>
                <a:gd name="connsiteX2" fmla="*/ 273132 w 273132"/>
                <a:gd name="connsiteY2" fmla="*/ 676894 h 67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132" h="676894">
                  <a:moveTo>
                    <a:pt x="0" y="0"/>
                  </a:moveTo>
                  <a:lnTo>
                    <a:pt x="273132" y="0"/>
                  </a:lnTo>
                  <a:lnTo>
                    <a:pt x="273132" y="676894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A5D3DEB2-8CF0-EC41-AF5C-5D3004D95BE6}"/>
                </a:ext>
              </a:extLst>
            </p:cNvPr>
            <p:cNvSpPr/>
            <p:nvPr/>
          </p:nvSpPr>
          <p:spPr bwMode="ltGray">
            <a:xfrm>
              <a:off x="9951522" y="3384467"/>
              <a:ext cx="0" cy="225631"/>
            </a:xfrm>
            <a:custGeom>
              <a:avLst/>
              <a:gdLst>
                <a:gd name="connsiteX0" fmla="*/ 0 w 0"/>
                <a:gd name="connsiteY0" fmla="*/ 0 h 225631"/>
                <a:gd name="connsiteX1" fmla="*/ 0 w 0"/>
                <a:gd name="connsiteY1" fmla="*/ 225631 h 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5631">
                  <a:moveTo>
                    <a:pt x="0" y="0"/>
                  </a:moveTo>
                  <a:lnTo>
                    <a:pt x="0" y="225631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Cross 193">
              <a:extLst>
                <a:ext uri="{FF2B5EF4-FFF2-40B4-BE49-F238E27FC236}">
                  <a16:creationId xmlns:a16="http://schemas.microsoft.com/office/drawing/2014/main" id="{203FE48C-0CE4-1A48-A835-AD7A916E82BF}"/>
                </a:ext>
              </a:extLst>
            </p:cNvPr>
            <p:cNvSpPr/>
            <p:nvPr/>
          </p:nvSpPr>
          <p:spPr bwMode="ltGray">
            <a:xfrm rot="18900000">
              <a:off x="9833176" y="3512058"/>
              <a:ext cx="247975" cy="247975"/>
            </a:xfrm>
            <a:prstGeom prst="plus">
              <a:avLst>
                <a:gd name="adj" fmla="val 44318"/>
              </a:avLst>
            </a:pr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91BD1A-CDAF-014A-81AC-3E62E5A9F2E2}"/>
              </a:ext>
            </a:extLst>
          </p:cNvPr>
          <p:cNvGrpSpPr/>
          <p:nvPr/>
        </p:nvGrpSpPr>
        <p:grpSpPr>
          <a:xfrm>
            <a:off x="8688000" y="1695188"/>
            <a:ext cx="247975" cy="2441870"/>
            <a:chOff x="8688000" y="1318162"/>
            <a:chExt cx="247975" cy="2441870"/>
          </a:xfrm>
        </p:grpSpPr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AF0F2773-B185-4641-B293-E190093F6CA1}"/>
                </a:ext>
              </a:extLst>
            </p:cNvPr>
            <p:cNvSpPr/>
            <p:nvPr/>
          </p:nvSpPr>
          <p:spPr bwMode="ltGray">
            <a:xfrm flipH="1">
              <a:off x="8777646" y="1994198"/>
              <a:ext cx="45719" cy="938338"/>
            </a:xfrm>
            <a:custGeom>
              <a:avLst/>
              <a:gdLst>
                <a:gd name="connsiteX0" fmla="*/ 0 w 0"/>
                <a:gd name="connsiteY0" fmla="*/ 0 h 950026"/>
                <a:gd name="connsiteX1" fmla="*/ 0 w 0"/>
                <a:gd name="connsiteY1" fmla="*/ 950026 h 95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50026">
                  <a:moveTo>
                    <a:pt x="0" y="0"/>
                  </a:moveTo>
                  <a:lnTo>
                    <a:pt x="0" y="950026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2E97E18C-936A-1B40-A934-CC4A8A91824C}"/>
                </a:ext>
              </a:extLst>
            </p:cNvPr>
            <p:cNvSpPr/>
            <p:nvPr/>
          </p:nvSpPr>
          <p:spPr bwMode="ltGray">
            <a:xfrm>
              <a:off x="8811491" y="3384467"/>
              <a:ext cx="0" cy="225631"/>
            </a:xfrm>
            <a:custGeom>
              <a:avLst/>
              <a:gdLst>
                <a:gd name="connsiteX0" fmla="*/ 0 w 0"/>
                <a:gd name="connsiteY0" fmla="*/ 0 h 225631"/>
                <a:gd name="connsiteX1" fmla="*/ 0 w 0"/>
                <a:gd name="connsiteY1" fmla="*/ 225631 h 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5631">
                  <a:moveTo>
                    <a:pt x="0" y="0"/>
                  </a:moveTo>
                  <a:lnTo>
                    <a:pt x="0" y="225631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1E533E95-DC0E-5042-87C7-0740F2B2505F}"/>
                </a:ext>
              </a:extLst>
            </p:cNvPr>
            <p:cNvSpPr/>
            <p:nvPr/>
          </p:nvSpPr>
          <p:spPr bwMode="ltGray">
            <a:xfrm>
              <a:off x="8824553" y="1318162"/>
              <a:ext cx="45719" cy="179292"/>
            </a:xfrm>
            <a:custGeom>
              <a:avLst/>
              <a:gdLst>
                <a:gd name="connsiteX0" fmla="*/ 0 w 0"/>
                <a:gd name="connsiteY0" fmla="*/ 0 h 225631"/>
                <a:gd name="connsiteX1" fmla="*/ 0 w 0"/>
                <a:gd name="connsiteY1" fmla="*/ 225631 h 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5631">
                  <a:moveTo>
                    <a:pt x="0" y="0"/>
                  </a:moveTo>
                  <a:lnTo>
                    <a:pt x="0" y="225631"/>
                  </a:lnTo>
                </a:path>
              </a:pathLst>
            </a:custGeom>
            <a:noFill/>
            <a:ln w="28575" cap="rnd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Cross 209">
              <a:extLst>
                <a:ext uri="{FF2B5EF4-FFF2-40B4-BE49-F238E27FC236}">
                  <a16:creationId xmlns:a16="http://schemas.microsoft.com/office/drawing/2014/main" id="{8F365797-B49E-0049-945D-EC417EAB210F}"/>
                </a:ext>
              </a:extLst>
            </p:cNvPr>
            <p:cNvSpPr/>
            <p:nvPr/>
          </p:nvSpPr>
          <p:spPr bwMode="ltGray">
            <a:xfrm rot="18900000">
              <a:off x="8688000" y="3512057"/>
              <a:ext cx="247975" cy="247975"/>
            </a:xfrm>
            <a:prstGeom prst="plus">
              <a:avLst>
                <a:gd name="adj" fmla="val 44318"/>
              </a:avLst>
            </a:pr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31E30F-AFD6-1249-AA27-6E0F8700B4CC}"/>
              </a:ext>
            </a:extLst>
          </p:cNvPr>
          <p:cNvGrpSpPr/>
          <p:nvPr/>
        </p:nvGrpSpPr>
        <p:grpSpPr>
          <a:xfrm>
            <a:off x="9568070" y="1702700"/>
            <a:ext cx="483704" cy="3094965"/>
            <a:chOff x="9568070" y="1306286"/>
            <a:chExt cx="483704" cy="335185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310913-B039-E34E-8D2E-A2EADE4E1BBB}"/>
                </a:ext>
              </a:extLst>
            </p:cNvPr>
            <p:cNvSpPr/>
            <p:nvPr/>
          </p:nvSpPr>
          <p:spPr bwMode="ltGray">
            <a:xfrm>
              <a:off x="9568070" y="2014330"/>
              <a:ext cx="483704" cy="2643809"/>
            </a:xfrm>
            <a:custGeom>
              <a:avLst/>
              <a:gdLst>
                <a:gd name="connsiteX0" fmla="*/ 483704 w 483704"/>
                <a:gd name="connsiteY0" fmla="*/ 0 h 2643809"/>
                <a:gd name="connsiteX1" fmla="*/ 483704 w 483704"/>
                <a:gd name="connsiteY1" fmla="*/ 715618 h 2643809"/>
                <a:gd name="connsiteX2" fmla="*/ 0 w 483704"/>
                <a:gd name="connsiteY2" fmla="*/ 715618 h 2643809"/>
                <a:gd name="connsiteX3" fmla="*/ 0 w 483704"/>
                <a:gd name="connsiteY3" fmla="*/ 2643809 h 264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04" h="2643809">
                  <a:moveTo>
                    <a:pt x="483704" y="0"/>
                  </a:moveTo>
                  <a:lnTo>
                    <a:pt x="483704" y="715618"/>
                  </a:lnTo>
                  <a:lnTo>
                    <a:pt x="0" y="715618"/>
                  </a:lnTo>
                  <a:lnTo>
                    <a:pt x="0" y="2643809"/>
                  </a:lnTo>
                </a:path>
              </a:pathLst>
            </a:custGeom>
            <a:noFill/>
            <a:ln w="28575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FBCD32C4-77E1-EC4A-BC69-2A2097D2ED4D}"/>
                </a:ext>
              </a:extLst>
            </p:cNvPr>
            <p:cNvSpPr/>
            <p:nvPr/>
          </p:nvSpPr>
          <p:spPr bwMode="ltGray">
            <a:xfrm flipH="1">
              <a:off x="9993728" y="1306286"/>
              <a:ext cx="45719" cy="287177"/>
            </a:xfrm>
            <a:custGeom>
              <a:avLst/>
              <a:gdLst>
                <a:gd name="connsiteX0" fmla="*/ 0 w 0"/>
                <a:gd name="connsiteY0" fmla="*/ 0 h 166254"/>
                <a:gd name="connsiteX1" fmla="*/ 0 w 0"/>
                <a:gd name="connsiteY1" fmla="*/ 166254 h 1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66254">
                  <a:moveTo>
                    <a:pt x="0" y="0"/>
                  </a:moveTo>
                  <a:lnTo>
                    <a:pt x="0" y="166254"/>
                  </a:lnTo>
                </a:path>
              </a:pathLst>
            </a:custGeom>
            <a:noFill/>
            <a:ln w="28575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3D35C8-F06F-FA42-9143-9C2DBF452CB4}"/>
              </a:ext>
            </a:extLst>
          </p:cNvPr>
          <p:cNvGrpSpPr/>
          <p:nvPr/>
        </p:nvGrpSpPr>
        <p:grpSpPr>
          <a:xfrm>
            <a:off x="2802577" y="1702700"/>
            <a:ext cx="938150" cy="3182455"/>
            <a:chOff x="2802577" y="1306286"/>
            <a:chExt cx="938150" cy="343934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1BAD31C-A9BA-EC4C-962E-478AE62A3B0A}"/>
                </a:ext>
              </a:extLst>
            </p:cNvPr>
            <p:cNvSpPr/>
            <p:nvPr/>
          </p:nvSpPr>
          <p:spPr bwMode="ltGray">
            <a:xfrm>
              <a:off x="2827280" y="1306286"/>
              <a:ext cx="0" cy="534389"/>
            </a:xfrm>
            <a:custGeom>
              <a:avLst/>
              <a:gdLst>
                <a:gd name="connsiteX0" fmla="*/ 0 w 0"/>
                <a:gd name="connsiteY0" fmla="*/ 0 h 534389"/>
                <a:gd name="connsiteX1" fmla="*/ 0 w 0"/>
                <a:gd name="connsiteY1" fmla="*/ 534389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4389">
                  <a:moveTo>
                    <a:pt x="0" y="0"/>
                  </a:moveTo>
                  <a:lnTo>
                    <a:pt x="0" y="534389"/>
                  </a:lnTo>
                </a:path>
              </a:pathLst>
            </a:custGeom>
            <a:noFill/>
            <a:ln w="28575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0E298A-4359-DC46-BDA5-23008FBD21CF}"/>
                </a:ext>
              </a:extLst>
            </p:cNvPr>
            <p:cNvSpPr/>
            <p:nvPr/>
          </p:nvSpPr>
          <p:spPr bwMode="ltGray">
            <a:xfrm>
              <a:off x="2802577" y="2291938"/>
              <a:ext cx="938150" cy="2453692"/>
            </a:xfrm>
            <a:custGeom>
              <a:avLst/>
              <a:gdLst>
                <a:gd name="connsiteX0" fmla="*/ 0 w 938150"/>
                <a:gd name="connsiteY0" fmla="*/ 0 h 2018805"/>
                <a:gd name="connsiteX1" fmla="*/ 0 w 938150"/>
                <a:gd name="connsiteY1" fmla="*/ 154379 h 2018805"/>
                <a:gd name="connsiteX2" fmla="*/ 938150 w 938150"/>
                <a:gd name="connsiteY2" fmla="*/ 154379 h 2018805"/>
                <a:gd name="connsiteX3" fmla="*/ 938150 w 938150"/>
                <a:gd name="connsiteY3" fmla="*/ 2018805 h 201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150" h="2018805">
                  <a:moveTo>
                    <a:pt x="0" y="0"/>
                  </a:moveTo>
                  <a:lnTo>
                    <a:pt x="0" y="154379"/>
                  </a:lnTo>
                  <a:lnTo>
                    <a:pt x="938150" y="154379"/>
                  </a:lnTo>
                  <a:lnTo>
                    <a:pt x="938150" y="2018805"/>
                  </a:lnTo>
                </a:path>
              </a:pathLst>
            </a:custGeom>
            <a:noFill/>
            <a:ln w="28575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BA45FD-D7EE-E643-BF2C-731F1C59211C}"/>
              </a:ext>
            </a:extLst>
          </p:cNvPr>
          <p:cNvGrpSpPr/>
          <p:nvPr/>
        </p:nvGrpSpPr>
        <p:grpSpPr>
          <a:xfrm>
            <a:off x="7023527" y="1702700"/>
            <a:ext cx="616804" cy="3091910"/>
            <a:chOff x="7023527" y="1306286"/>
            <a:chExt cx="616804" cy="3348798"/>
          </a:xfrm>
        </p:grpSpPr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C5099831-9E53-A94F-A261-F5EC5C2747F6}"/>
                </a:ext>
              </a:extLst>
            </p:cNvPr>
            <p:cNvSpPr/>
            <p:nvPr/>
          </p:nvSpPr>
          <p:spPr bwMode="ltGray">
            <a:xfrm flipH="1">
              <a:off x="7023527" y="1306286"/>
              <a:ext cx="45719" cy="537694"/>
            </a:xfrm>
            <a:custGeom>
              <a:avLst/>
              <a:gdLst>
                <a:gd name="connsiteX0" fmla="*/ 0 w 0"/>
                <a:gd name="connsiteY0" fmla="*/ 0 h 166254"/>
                <a:gd name="connsiteX1" fmla="*/ 0 w 0"/>
                <a:gd name="connsiteY1" fmla="*/ 166254 h 1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66254">
                  <a:moveTo>
                    <a:pt x="0" y="0"/>
                  </a:moveTo>
                  <a:lnTo>
                    <a:pt x="0" y="166254"/>
                  </a:lnTo>
                </a:path>
              </a:pathLst>
            </a:custGeom>
            <a:noFill/>
            <a:ln w="28575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2786473-9141-7945-A64D-E4C6C8ACADA4}"/>
                </a:ext>
              </a:extLst>
            </p:cNvPr>
            <p:cNvSpPr/>
            <p:nvPr/>
          </p:nvSpPr>
          <p:spPr bwMode="ltGray">
            <a:xfrm flipH="1">
              <a:off x="7065817" y="2280061"/>
              <a:ext cx="574514" cy="2375023"/>
            </a:xfrm>
            <a:custGeom>
              <a:avLst/>
              <a:gdLst>
                <a:gd name="connsiteX0" fmla="*/ 1235034 w 1235034"/>
                <a:gd name="connsiteY0" fmla="*/ 0 h 2196935"/>
                <a:gd name="connsiteX1" fmla="*/ 1235034 w 1235034"/>
                <a:gd name="connsiteY1" fmla="*/ 356260 h 2196935"/>
                <a:gd name="connsiteX2" fmla="*/ 0 w 1235034"/>
                <a:gd name="connsiteY2" fmla="*/ 356260 h 2196935"/>
                <a:gd name="connsiteX3" fmla="*/ 0 w 1235034"/>
                <a:gd name="connsiteY3" fmla="*/ 2196935 h 219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034" h="2196935">
                  <a:moveTo>
                    <a:pt x="1235034" y="0"/>
                  </a:moveTo>
                  <a:lnTo>
                    <a:pt x="1235034" y="356260"/>
                  </a:lnTo>
                  <a:lnTo>
                    <a:pt x="0" y="356260"/>
                  </a:lnTo>
                  <a:lnTo>
                    <a:pt x="0" y="2196935"/>
                  </a:lnTo>
                </a:path>
              </a:pathLst>
            </a:custGeom>
            <a:noFill/>
            <a:ln w="28575" cap="rnd">
              <a:solidFill>
                <a:srgbClr val="01A98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C7932F01-1F35-704A-A652-C90E78D421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573" b="-3140"/>
          <a:stretch/>
        </p:blipFill>
        <p:spPr>
          <a:xfrm>
            <a:off x="6963961" y="5148351"/>
            <a:ext cx="726694" cy="113501"/>
          </a:xfrm>
          <a:prstGeom prst="rect">
            <a:avLst/>
          </a:prstGeom>
        </p:spPr>
      </p:pic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0DB258C-535A-0A4C-8FEF-D244DD25ED2A}"/>
              </a:ext>
            </a:extLst>
          </p:cNvPr>
          <p:cNvGrpSpPr/>
          <p:nvPr/>
        </p:nvGrpSpPr>
        <p:grpSpPr>
          <a:xfrm>
            <a:off x="10890937" y="5412745"/>
            <a:ext cx="823767" cy="312334"/>
            <a:chOff x="9576289" y="8540930"/>
            <a:chExt cx="823767" cy="31233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692489F-4C30-8544-B8A7-DCF81D1F4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20" t="1600" r="14312"/>
            <a:stretch/>
          </p:blipFill>
          <p:spPr>
            <a:xfrm>
              <a:off x="9731838" y="8540930"/>
              <a:ext cx="554031" cy="10828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46E1214-8808-E047-85EC-C44EC26F9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2" t="-10205"/>
            <a:stretch/>
          </p:blipFill>
          <p:spPr>
            <a:xfrm>
              <a:off x="10290904" y="8731990"/>
              <a:ext cx="109152" cy="12127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41ABD41-7FEA-5D4D-9C22-1BA3FA9C9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2" t="-10205"/>
            <a:stretch/>
          </p:blipFill>
          <p:spPr>
            <a:xfrm>
              <a:off x="9576289" y="8731990"/>
              <a:ext cx="109152" cy="121274"/>
            </a:xfrm>
            <a:prstGeom prst="rect">
              <a:avLst/>
            </a:prstGeom>
          </p:spPr>
        </p:pic>
      </p:grpSp>
      <p:sp>
        <p:nvSpPr>
          <p:cNvPr id="94" name="Freeform 93">
            <a:extLst>
              <a:ext uri="{FF2B5EF4-FFF2-40B4-BE49-F238E27FC236}">
                <a16:creationId xmlns:a16="http://schemas.microsoft.com/office/drawing/2014/main" id="{C7CF893B-117E-684D-9278-50E339081F8F}"/>
              </a:ext>
            </a:extLst>
          </p:cNvPr>
          <p:cNvSpPr/>
          <p:nvPr/>
        </p:nvSpPr>
        <p:spPr bwMode="ltGray">
          <a:xfrm>
            <a:off x="367862" y="5847474"/>
            <a:ext cx="11435255" cy="0"/>
          </a:xfrm>
          <a:custGeom>
            <a:avLst/>
            <a:gdLst>
              <a:gd name="connsiteX0" fmla="*/ 0 w 11435255"/>
              <a:gd name="connsiteY0" fmla="*/ 0 h 0"/>
              <a:gd name="connsiteX1" fmla="*/ 11435255 w 1143525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5255">
                <a:moveTo>
                  <a:pt x="0" y="0"/>
                </a:moveTo>
                <a:lnTo>
                  <a:pt x="11435255" y="0"/>
                </a:lnTo>
              </a:path>
            </a:pathLst>
          </a:custGeom>
          <a:noFill/>
          <a:ln w="28575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337C6E7-AB13-5144-A14C-A526EBCC1894}"/>
              </a:ext>
            </a:extLst>
          </p:cNvPr>
          <p:cNvSpPr txBox="1"/>
          <p:nvPr/>
        </p:nvSpPr>
        <p:spPr>
          <a:xfrm>
            <a:off x="586604" y="2109763"/>
            <a:ext cx="1222771" cy="439095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Разнообразие </a:t>
            </a:r>
          </a:p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инструментов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9041CC8-6FBE-A440-8031-3CB9077110B2}"/>
              </a:ext>
            </a:extLst>
          </p:cNvPr>
          <p:cNvSpPr txBox="1"/>
          <p:nvPr/>
        </p:nvSpPr>
        <p:spPr>
          <a:xfrm>
            <a:off x="563485" y="3305167"/>
            <a:ext cx="974626" cy="439095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</a:t>
            </a:r>
          </a:p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данными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35AAD21-3C18-1243-8CE0-99F58A6B7819}"/>
              </a:ext>
            </a:extLst>
          </p:cNvPr>
          <p:cNvGrpSpPr/>
          <p:nvPr/>
        </p:nvGrpSpPr>
        <p:grpSpPr>
          <a:xfrm>
            <a:off x="6125728" y="1927014"/>
            <a:ext cx="411962" cy="477877"/>
            <a:chOff x="6125728" y="1712533"/>
            <a:chExt cx="411962" cy="477877"/>
          </a:xfrm>
        </p:grpSpPr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B48571FC-072F-9542-8E43-FA29DF94A764}"/>
                </a:ext>
              </a:extLst>
            </p:cNvPr>
            <p:cNvSpPr/>
            <p:nvPr/>
          </p:nvSpPr>
          <p:spPr bwMode="ltGray">
            <a:xfrm rot="5400000">
              <a:off x="6092770" y="1745491"/>
              <a:ext cx="477877" cy="411962"/>
            </a:xfrm>
            <a:prstGeom prst="hexagon">
              <a:avLst/>
            </a:prstGeom>
            <a:noFill/>
            <a:ln w="28575" cap="sq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9F108EA-19C5-F44F-8A96-62A6057BBA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7239" y="1935471"/>
              <a:ext cx="188938" cy="32003"/>
              <a:chOff x="6125727" y="1439186"/>
              <a:chExt cx="269912" cy="45719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3E2986FD-15F4-D940-B56A-4A16256C9882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CF5DC81-4913-5D4A-A7F0-DA1569B480D1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A79F644-F513-0347-8290-9BD908F94636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2D9B6CF-CE18-D946-BB02-7409CB2CD2BD}"/>
              </a:ext>
            </a:extLst>
          </p:cNvPr>
          <p:cNvGrpSpPr/>
          <p:nvPr/>
        </p:nvGrpSpPr>
        <p:grpSpPr>
          <a:xfrm>
            <a:off x="6875158" y="2171963"/>
            <a:ext cx="393850" cy="398519"/>
            <a:chOff x="6875158" y="1996783"/>
            <a:chExt cx="393850" cy="398519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AEFE575-FAA4-D34F-A64F-E716868BA168}"/>
                </a:ext>
              </a:extLst>
            </p:cNvPr>
            <p:cNvSpPr/>
            <p:nvPr/>
          </p:nvSpPr>
          <p:spPr bwMode="ltGray">
            <a:xfrm>
              <a:off x="6875158" y="1996783"/>
              <a:ext cx="393850" cy="398519"/>
            </a:xfrm>
            <a:prstGeom prst="ellipse">
              <a:avLst/>
            </a:prstGeom>
            <a:noFill/>
            <a:ln w="28575"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9B58D6A-3887-B84E-A7A7-1B6E85AA58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77614" y="2180041"/>
              <a:ext cx="188938" cy="32003"/>
              <a:chOff x="6125727" y="1439186"/>
              <a:chExt cx="269912" cy="45719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023490F-3B3D-7248-B91A-9461104B2330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994D4BB-AFEE-2D4D-B262-5B6A36E326EF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9743D4C-A3C0-9A49-9253-E143BAAC1C58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76BD30A-08EF-154B-8506-64E65B6E0108}"/>
              </a:ext>
            </a:extLst>
          </p:cNvPr>
          <p:cNvGrpSpPr/>
          <p:nvPr/>
        </p:nvGrpSpPr>
        <p:grpSpPr>
          <a:xfrm>
            <a:off x="5369524" y="2225109"/>
            <a:ext cx="477877" cy="411962"/>
            <a:chOff x="5369524" y="1980767"/>
            <a:chExt cx="477877" cy="411962"/>
          </a:xfrm>
        </p:grpSpPr>
        <p:sp>
          <p:nvSpPr>
            <p:cNvPr id="98" name="Triangle 97">
              <a:extLst>
                <a:ext uri="{FF2B5EF4-FFF2-40B4-BE49-F238E27FC236}">
                  <a16:creationId xmlns:a16="http://schemas.microsoft.com/office/drawing/2014/main" id="{7961A783-84E8-6A4B-9AB6-243299304319}"/>
                </a:ext>
              </a:extLst>
            </p:cNvPr>
            <p:cNvSpPr/>
            <p:nvPr/>
          </p:nvSpPr>
          <p:spPr bwMode="ltGray">
            <a:xfrm>
              <a:off x="5369524" y="1980767"/>
              <a:ext cx="477877" cy="411962"/>
            </a:xfrm>
            <a:prstGeom prst="triangle">
              <a:avLst/>
            </a:prstGeom>
            <a:noFill/>
            <a:ln w="28575" cap="sq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6DA18063-E29A-134B-B41A-08B81CB3AE15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5513993" y="2205348"/>
              <a:ext cx="188938" cy="32003"/>
              <a:chOff x="6125727" y="1439186"/>
              <a:chExt cx="269912" cy="45719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1BB9860-8A29-F341-8C5F-875E1F3A0E8B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E81787D-8401-B047-BDBE-FAA64D965AC8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BE3F5093-0EBF-0E47-BCB5-BFE1E1D68185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7CC61F2-157B-2A49-B2F0-BC6AAE58BE2A}"/>
              </a:ext>
            </a:extLst>
          </p:cNvPr>
          <p:cNvGrpSpPr/>
          <p:nvPr/>
        </p:nvGrpSpPr>
        <p:grpSpPr>
          <a:xfrm>
            <a:off x="4747833" y="1967339"/>
            <a:ext cx="440341" cy="460591"/>
            <a:chOff x="4747833" y="1722997"/>
            <a:chExt cx="440341" cy="460591"/>
          </a:xfrm>
        </p:grpSpPr>
        <p:sp>
          <p:nvSpPr>
            <p:cNvPr id="99" name="Decision 98">
              <a:extLst>
                <a:ext uri="{FF2B5EF4-FFF2-40B4-BE49-F238E27FC236}">
                  <a16:creationId xmlns:a16="http://schemas.microsoft.com/office/drawing/2014/main" id="{B2E6A202-5FE2-BC47-8139-4120CAFB3AA3}"/>
                </a:ext>
              </a:extLst>
            </p:cNvPr>
            <p:cNvSpPr/>
            <p:nvPr/>
          </p:nvSpPr>
          <p:spPr bwMode="ltGray">
            <a:xfrm>
              <a:off x="4747833" y="1722997"/>
              <a:ext cx="440341" cy="460591"/>
            </a:xfrm>
            <a:prstGeom prst="flowChartDecision">
              <a:avLst/>
            </a:prstGeom>
            <a:noFill/>
            <a:ln w="28575" cap="sq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22E7918-B5E1-B346-9A44-CAD341F866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73534" y="1937291"/>
              <a:ext cx="188938" cy="32003"/>
              <a:chOff x="6125727" y="1439186"/>
              <a:chExt cx="269912" cy="45719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F51633C-609D-AB49-91F3-1B664E2285BF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97948B0A-70FD-A341-BA90-18177A8B8E97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79A5F64-04E1-3047-A3D6-12D15F5F4528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A9C7035-4D7B-C546-8CC4-266D8C771F45}"/>
              </a:ext>
            </a:extLst>
          </p:cNvPr>
          <p:cNvGrpSpPr/>
          <p:nvPr/>
        </p:nvGrpSpPr>
        <p:grpSpPr>
          <a:xfrm>
            <a:off x="3201537" y="1931881"/>
            <a:ext cx="393850" cy="398519"/>
            <a:chOff x="3242633" y="1625895"/>
            <a:chExt cx="393850" cy="398519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3DFD341-2870-DD47-B572-83D426D68B1A}"/>
                </a:ext>
              </a:extLst>
            </p:cNvPr>
            <p:cNvSpPr/>
            <p:nvPr/>
          </p:nvSpPr>
          <p:spPr bwMode="ltGray">
            <a:xfrm>
              <a:off x="3242633" y="1625895"/>
              <a:ext cx="393850" cy="398519"/>
            </a:xfrm>
            <a:prstGeom prst="ellipse">
              <a:avLst/>
            </a:prstGeom>
            <a:noFill/>
            <a:ln w="28575" cap="sq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4946CE51-EE4D-B741-9E4B-7FFEC827F0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45089" y="1809153"/>
              <a:ext cx="188938" cy="32003"/>
              <a:chOff x="6125727" y="1439186"/>
              <a:chExt cx="269912" cy="45719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9957A77-036C-1449-9948-4814EEDCA7A5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0D832376-8AAE-9D46-AA58-702B21274631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E4F261A5-3849-5F4B-88B1-F8EDC8EEFFEF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558FE42-7D06-1F4D-AA79-B153BCE192A9}"/>
              </a:ext>
            </a:extLst>
          </p:cNvPr>
          <p:cNvGrpSpPr/>
          <p:nvPr/>
        </p:nvGrpSpPr>
        <p:grpSpPr>
          <a:xfrm>
            <a:off x="2591109" y="2151051"/>
            <a:ext cx="440341" cy="440341"/>
            <a:chOff x="2591109" y="1987256"/>
            <a:chExt cx="440341" cy="4403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F5ED31-C220-1F41-9933-72536D815B1E}"/>
                </a:ext>
              </a:extLst>
            </p:cNvPr>
            <p:cNvSpPr/>
            <p:nvPr/>
          </p:nvSpPr>
          <p:spPr bwMode="ltGray">
            <a:xfrm>
              <a:off x="2591109" y="1987256"/>
              <a:ext cx="440341" cy="440341"/>
            </a:xfrm>
            <a:prstGeom prst="rect">
              <a:avLst/>
            </a:prstGeom>
            <a:noFill/>
            <a:ln w="28575" cap="sq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D1B5AB5-B46B-A641-8A71-4F855B0674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6810" y="2191425"/>
              <a:ext cx="188938" cy="32003"/>
              <a:chOff x="6125727" y="1439186"/>
              <a:chExt cx="269912" cy="45719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E1FD72A-E6A2-A14C-AB45-33CFF091EEB8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F75AD92C-AACC-8241-97F8-59E36A379F50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5C4595DA-3B4B-6645-B5EC-A6FFD7A1CFB6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347E877-3EB0-4549-82B3-D0E2292D0E0F}"/>
              </a:ext>
            </a:extLst>
          </p:cNvPr>
          <p:cNvGrpSpPr/>
          <p:nvPr/>
        </p:nvGrpSpPr>
        <p:grpSpPr>
          <a:xfrm>
            <a:off x="1918756" y="2003097"/>
            <a:ext cx="477877" cy="411962"/>
            <a:chOff x="1806644" y="1758755"/>
            <a:chExt cx="477877" cy="411962"/>
          </a:xfrm>
        </p:grpSpPr>
        <p:sp>
          <p:nvSpPr>
            <p:cNvPr id="107" name="Triangle 106">
              <a:extLst>
                <a:ext uri="{FF2B5EF4-FFF2-40B4-BE49-F238E27FC236}">
                  <a16:creationId xmlns:a16="http://schemas.microsoft.com/office/drawing/2014/main" id="{3A43B8E9-79F4-7345-943E-58010E03FD83}"/>
                </a:ext>
              </a:extLst>
            </p:cNvPr>
            <p:cNvSpPr/>
            <p:nvPr/>
          </p:nvSpPr>
          <p:spPr bwMode="ltGray">
            <a:xfrm>
              <a:off x="1806644" y="1758755"/>
              <a:ext cx="477877" cy="411962"/>
            </a:xfrm>
            <a:prstGeom prst="triangle">
              <a:avLst/>
            </a:prstGeom>
            <a:noFill/>
            <a:ln w="28575" cap="sq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BDFF2436-A7E1-EA45-8EF2-2DC6D669E74E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1951113" y="1986408"/>
              <a:ext cx="188938" cy="32003"/>
              <a:chOff x="6125727" y="1439186"/>
              <a:chExt cx="269912" cy="45719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8BE8462-D2E2-8841-9384-60B5E8D187DC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1C30A763-EAB1-8240-9A6A-B381029455FD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860E7ED-051A-5C48-8CFA-27FC37BDE235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43F13D5-36CA-CA4C-A617-5B98F227F9F0}"/>
              </a:ext>
            </a:extLst>
          </p:cNvPr>
          <p:cNvGrpSpPr/>
          <p:nvPr/>
        </p:nvGrpSpPr>
        <p:grpSpPr>
          <a:xfrm>
            <a:off x="8618311" y="1867900"/>
            <a:ext cx="411962" cy="477877"/>
            <a:chOff x="8618311" y="1518905"/>
            <a:chExt cx="411962" cy="477877"/>
          </a:xfrm>
        </p:grpSpPr>
        <p:sp>
          <p:nvSpPr>
            <p:cNvPr id="135" name="Hexagon 134">
              <a:extLst>
                <a:ext uri="{FF2B5EF4-FFF2-40B4-BE49-F238E27FC236}">
                  <a16:creationId xmlns:a16="http://schemas.microsoft.com/office/drawing/2014/main" id="{32F30F43-078B-404C-A731-9C2403262403}"/>
                </a:ext>
              </a:extLst>
            </p:cNvPr>
            <p:cNvSpPr/>
            <p:nvPr/>
          </p:nvSpPr>
          <p:spPr bwMode="ltGray">
            <a:xfrm rot="5400000">
              <a:off x="8585353" y="1551863"/>
              <a:ext cx="477877" cy="411962"/>
            </a:xfrm>
            <a:prstGeom prst="hexagon">
              <a:avLst/>
            </a:prstGeom>
            <a:noFill/>
            <a:ln w="28575" cap="sq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0FB5C677-3FB9-8C40-8C45-BDD3898325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29822" y="1741843"/>
              <a:ext cx="188938" cy="32003"/>
              <a:chOff x="6125727" y="1439186"/>
              <a:chExt cx="269912" cy="45719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BF2F93B-DEC9-394F-B8AF-1B72557BBFB0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157E9B2F-56E7-8445-AD66-11751B27CC9B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AD613334-3642-F34A-BD09-40A311C079A5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ECE22B-9775-0441-B8F1-451F3407448A}"/>
              </a:ext>
            </a:extLst>
          </p:cNvPr>
          <p:cNvGrpSpPr/>
          <p:nvPr/>
        </p:nvGrpSpPr>
        <p:grpSpPr>
          <a:xfrm>
            <a:off x="9221369" y="2336251"/>
            <a:ext cx="440341" cy="440341"/>
            <a:chOff x="9221369" y="1987256"/>
            <a:chExt cx="440341" cy="440341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BED2366-709E-0144-94C4-02C23A09DC59}"/>
                </a:ext>
              </a:extLst>
            </p:cNvPr>
            <p:cNvSpPr/>
            <p:nvPr/>
          </p:nvSpPr>
          <p:spPr bwMode="ltGray">
            <a:xfrm>
              <a:off x="9221369" y="1987256"/>
              <a:ext cx="440341" cy="440341"/>
            </a:xfrm>
            <a:prstGeom prst="rect">
              <a:avLst/>
            </a:prstGeom>
            <a:noFill/>
            <a:ln w="28575" cap="sq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EA767500-7B67-CB4B-A661-6602DFBB3C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47070" y="2191425"/>
              <a:ext cx="188938" cy="32003"/>
              <a:chOff x="6125727" y="1439186"/>
              <a:chExt cx="269912" cy="45719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F14454E6-2DBA-4346-9EF2-67E672E05750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510C143B-97E7-4F4D-ABFD-5F5D54FC5635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F8F89D48-B7B0-C84B-B60E-23F02FF61BE2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3B7BD07-4CBA-6D48-B558-73ADA5801475}"/>
              </a:ext>
            </a:extLst>
          </p:cNvPr>
          <p:cNvGrpSpPr/>
          <p:nvPr/>
        </p:nvGrpSpPr>
        <p:grpSpPr>
          <a:xfrm>
            <a:off x="9840122" y="1961901"/>
            <a:ext cx="393850" cy="398519"/>
            <a:chOff x="9840122" y="1624781"/>
            <a:chExt cx="393850" cy="398519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195B717-5E63-4E4D-8DC7-709AC00DD80A}"/>
                </a:ext>
              </a:extLst>
            </p:cNvPr>
            <p:cNvSpPr/>
            <p:nvPr/>
          </p:nvSpPr>
          <p:spPr bwMode="ltGray">
            <a:xfrm>
              <a:off x="9840122" y="1624781"/>
              <a:ext cx="393850" cy="398519"/>
            </a:xfrm>
            <a:prstGeom prst="ellipse">
              <a:avLst/>
            </a:prstGeom>
            <a:noFill/>
            <a:ln w="28575" cap="rnd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ABC311F-77EB-0341-BEF3-72BC3176FC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42578" y="1808039"/>
              <a:ext cx="188938" cy="32003"/>
              <a:chOff x="6125727" y="1439186"/>
              <a:chExt cx="269912" cy="45719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3DD6A826-2AD6-A445-B934-BFD8C626D29A}"/>
                  </a:ext>
                </a:extLst>
              </p:cNvPr>
              <p:cNvSpPr/>
              <p:nvPr/>
            </p:nvSpPr>
            <p:spPr bwMode="ltGray">
              <a:xfrm>
                <a:off x="6125727" y="1439186"/>
                <a:ext cx="45719" cy="4571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C6F5E5B-7351-5442-9EEB-C48FB07C8CE8}"/>
                  </a:ext>
                </a:extLst>
              </p:cNvPr>
              <p:cNvSpPr/>
              <p:nvPr/>
            </p:nvSpPr>
            <p:spPr bwMode="ltGray">
              <a:xfrm>
                <a:off x="6237823" y="1439186"/>
                <a:ext cx="45719" cy="45719"/>
              </a:xfrm>
              <a:prstGeom prst="ellipse">
                <a:avLst/>
              </a:prstGeom>
              <a:solidFill>
                <a:schemeClr val="accent5"/>
              </a:solidFill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7FE36A80-FBA2-C946-A387-1AAA053AA093}"/>
                  </a:ext>
                </a:extLst>
              </p:cNvPr>
              <p:cNvSpPr/>
              <p:nvPr/>
            </p:nvSpPr>
            <p:spPr bwMode="ltGray">
              <a:xfrm>
                <a:off x="6349920" y="1439186"/>
                <a:ext cx="45719" cy="45719"/>
              </a:xfrm>
              <a:prstGeom prst="ellipse">
                <a:avLst/>
              </a:prstGeom>
              <a:solidFill>
                <a:srgbClr val="01A982"/>
              </a:solidFill>
              <a:ln w="25400">
                <a:solidFill>
                  <a:srgbClr val="01A9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96" name="Picture 195">
            <a:extLst>
              <a:ext uri="{FF2B5EF4-FFF2-40B4-BE49-F238E27FC236}">
                <a16:creationId xmlns:a16="http://schemas.microsoft.com/office/drawing/2014/main" id="{0EE28270-75A6-6141-92BE-BB7D97DE6E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0" t="-22290" r="14311" b="-1"/>
          <a:stretch/>
        </p:blipFill>
        <p:spPr>
          <a:xfrm rot="5400000">
            <a:off x="5629176" y="5409531"/>
            <a:ext cx="573891" cy="134575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E4B92896-43FF-EB49-8034-0507F44E7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2" t="-10205"/>
          <a:stretch/>
        </p:blipFill>
        <p:spPr>
          <a:xfrm>
            <a:off x="7578857" y="4813261"/>
            <a:ext cx="109152" cy="121274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4CAA1B4F-B344-B54C-A693-52C361CCA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2" t="-10205"/>
          <a:stretch/>
        </p:blipFill>
        <p:spPr>
          <a:xfrm>
            <a:off x="7111033" y="4823700"/>
            <a:ext cx="109152" cy="121274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824C473F-4F67-DA48-A529-4511B2C6C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2" t="-10205"/>
          <a:stretch/>
        </p:blipFill>
        <p:spPr>
          <a:xfrm>
            <a:off x="2733644" y="4849921"/>
            <a:ext cx="109152" cy="12127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C30B9391-0248-D845-B5F9-6A8B8373E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2" t="-10205"/>
          <a:stretch/>
        </p:blipFill>
        <p:spPr>
          <a:xfrm>
            <a:off x="6275926" y="5592300"/>
            <a:ext cx="109152" cy="121274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A1B43255-AD74-7844-9326-8AE4F6C78DC7}"/>
              </a:ext>
            </a:extLst>
          </p:cNvPr>
          <p:cNvSpPr txBox="1"/>
          <p:nvPr/>
        </p:nvSpPr>
        <p:spPr>
          <a:xfrm>
            <a:off x="1962167" y="3309561"/>
            <a:ext cx="1643145" cy="440732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</a:ln>
        </p:spPr>
        <p:txBody>
          <a:bodyPr wrap="squar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Миграция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94B8F94-1EB7-7E45-A249-5005890358D6}"/>
              </a:ext>
            </a:extLst>
          </p:cNvPr>
          <p:cNvSpPr txBox="1"/>
          <p:nvPr/>
        </p:nvSpPr>
        <p:spPr>
          <a:xfrm>
            <a:off x="3895296" y="3309561"/>
            <a:ext cx="1643145" cy="440732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</a:ln>
        </p:spPr>
        <p:txBody>
          <a:bodyPr wrap="squar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форматов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293661C-0513-C148-88FB-440D0525D337}"/>
              </a:ext>
            </a:extLst>
          </p:cNvPr>
          <p:cNvSpPr txBox="1"/>
          <p:nvPr/>
        </p:nvSpPr>
        <p:spPr>
          <a:xfrm>
            <a:off x="5828425" y="3309561"/>
            <a:ext cx="1643145" cy="440732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</a:ln>
        </p:spPr>
        <p:txBody>
          <a:bodyPr wrap="squar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Рефакторинг приложений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089FC41-3E5E-BB41-92C0-060E212733FC}"/>
              </a:ext>
            </a:extLst>
          </p:cNvPr>
          <p:cNvSpPr txBox="1"/>
          <p:nvPr/>
        </p:nvSpPr>
        <p:spPr>
          <a:xfrm>
            <a:off x="7761554" y="3309563"/>
            <a:ext cx="1643145" cy="440733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</a:ln>
        </p:spPr>
        <p:txBody>
          <a:bodyPr wrap="squar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Гравитация данных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85D9DE7-9C87-BC4A-A09B-47B7A3BB00B6}"/>
              </a:ext>
            </a:extLst>
          </p:cNvPr>
          <p:cNvSpPr txBox="1"/>
          <p:nvPr/>
        </p:nvSpPr>
        <p:spPr>
          <a:xfrm>
            <a:off x="9694413" y="3309563"/>
            <a:ext cx="1643145" cy="440733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</a:ln>
        </p:spPr>
        <p:txBody>
          <a:bodyPr wrap="squar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Операционные модели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B66E429-4079-FE49-8E2B-B2CA36829E5E}"/>
              </a:ext>
            </a:extLst>
          </p:cNvPr>
          <p:cNvGrpSpPr/>
          <p:nvPr/>
        </p:nvGrpSpPr>
        <p:grpSpPr>
          <a:xfrm>
            <a:off x="1998083" y="5124132"/>
            <a:ext cx="1248310" cy="591226"/>
            <a:chOff x="-1605555" y="3546299"/>
            <a:chExt cx="1248310" cy="591226"/>
          </a:xfrm>
        </p:grpSpPr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5B0449AA-2B96-FC4D-911A-3B03CC09C5D3}"/>
                </a:ext>
              </a:extLst>
            </p:cNvPr>
            <p:cNvSpPr/>
            <p:nvPr/>
          </p:nvSpPr>
          <p:spPr bwMode="ltGray">
            <a:xfrm>
              <a:off x="-1605555" y="3546299"/>
              <a:ext cx="1248310" cy="591226"/>
            </a:xfrm>
            <a:custGeom>
              <a:avLst/>
              <a:gdLst>
                <a:gd name="connsiteX0" fmla="*/ 0 w 1696720"/>
                <a:gd name="connsiteY0" fmla="*/ 0 h 1249680"/>
                <a:gd name="connsiteX1" fmla="*/ 1249680 w 1696720"/>
                <a:gd name="connsiteY1" fmla="*/ 0 h 1249680"/>
                <a:gd name="connsiteX2" fmla="*/ 1249680 w 1696720"/>
                <a:gd name="connsiteY2" fmla="*/ 528320 h 1249680"/>
                <a:gd name="connsiteX3" fmla="*/ 1696720 w 1696720"/>
                <a:gd name="connsiteY3" fmla="*/ 528320 h 1249680"/>
                <a:gd name="connsiteX4" fmla="*/ 1696720 w 1696720"/>
                <a:gd name="connsiteY4" fmla="*/ 1249680 h 1249680"/>
                <a:gd name="connsiteX5" fmla="*/ 1249680 w 1696720"/>
                <a:gd name="connsiteY5" fmla="*/ 1249680 h 1249680"/>
                <a:gd name="connsiteX6" fmla="*/ 447040 w 1696720"/>
                <a:gd name="connsiteY6" fmla="*/ 1249680 h 1249680"/>
                <a:gd name="connsiteX7" fmla="*/ 0 w 1696720"/>
                <a:gd name="connsiteY7" fmla="*/ 124968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6720" h="1249680">
                  <a:moveTo>
                    <a:pt x="0" y="0"/>
                  </a:moveTo>
                  <a:lnTo>
                    <a:pt x="1249680" y="0"/>
                  </a:lnTo>
                  <a:lnTo>
                    <a:pt x="1249680" y="528320"/>
                  </a:lnTo>
                  <a:lnTo>
                    <a:pt x="1696720" y="528320"/>
                  </a:lnTo>
                  <a:lnTo>
                    <a:pt x="1696720" y="1249680"/>
                  </a:lnTo>
                  <a:lnTo>
                    <a:pt x="1249680" y="1249680"/>
                  </a:lnTo>
                  <a:lnTo>
                    <a:pt x="447040" y="1249680"/>
                  </a:lnTo>
                  <a:lnTo>
                    <a:pt x="0" y="1249680"/>
                  </a:lnTo>
                  <a:close/>
                </a:path>
              </a:pathLst>
            </a:custGeom>
            <a:solidFill>
              <a:schemeClr val="tx1"/>
            </a:solidFill>
            <a:ln w="28575" cap="sq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46EBA05F-2D8B-6646-B47F-55A4B6DF0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0" b="-6850"/>
            <a:stretch/>
          </p:blipFill>
          <p:spPr>
            <a:xfrm>
              <a:off x="-1527190" y="3896885"/>
              <a:ext cx="689452" cy="117582"/>
            </a:xfrm>
            <a:prstGeom prst="rect">
              <a:avLst/>
            </a:prstGeom>
          </p:spPr>
        </p:pic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E838EAF9-9F7A-B44F-B2D2-ECE3FB1AD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32"/>
            <a:stretch/>
          </p:blipFill>
          <p:spPr>
            <a:xfrm rot="10800000">
              <a:off x="-1527189" y="3692301"/>
              <a:ext cx="684643" cy="110044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C5FE13CB-23AD-C34D-BF89-9D1ED9179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2" t="-10205"/>
            <a:stretch/>
          </p:blipFill>
          <p:spPr>
            <a:xfrm>
              <a:off x="-760371" y="3889079"/>
              <a:ext cx="109152" cy="121274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4FAA559F-57A4-334A-8814-DD0B9B2AA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2" t="-10205"/>
            <a:stretch/>
          </p:blipFill>
          <p:spPr>
            <a:xfrm>
              <a:off x="-567629" y="3889079"/>
              <a:ext cx="109152" cy="121274"/>
            </a:xfrm>
            <a:prstGeom prst="rect">
              <a:avLst/>
            </a:prstGeom>
          </p:spPr>
        </p:pic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535D3D8-A163-5D4D-94EF-3E78F843B5B0}"/>
              </a:ext>
            </a:extLst>
          </p:cNvPr>
          <p:cNvGrpSpPr/>
          <p:nvPr/>
        </p:nvGrpSpPr>
        <p:grpSpPr>
          <a:xfrm>
            <a:off x="3052146" y="4906683"/>
            <a:ext cx="965200" cy="329321"/>
            <a:chOff x="1828800" y="7676630"/>
            <a:chExt cx="965200" cy="329321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E971BECC-8379-814E-A4DA-33BD43032E30}"/>
                </a:ext>
              </a:extLst>
            </p:cNvPr>
            <p:cNvSpPr/>
            <p:nvPr/>
          </p:nvSpPr>
          <p:spPr bwMode="ltGray">
            <a:xfrm>
              <a:off x="1828800" y="7676630"/>
              <a:ext cx="965200" cy="329321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8CD246B4-8EB4-0342-98FD-B226A8E4E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2" t="-18907" r="14312"/>
            <a:stretch/>
          </p:blipFill>
          <p:spPr>
            <a:xfrm>
              <a:off x="1932744" y="7765102"/>
              <a:ext cx="761201" cy="130850"/>
            </a:xfrm>
            <a:prstGeom prst="rect">
              <a:avLst/>
            </a:prstGeom>
          </p:spPr>
        </p:pic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63AD9E6-460C-2D4D-8D12-F40EB3AA95F0}"/>
              </a:ext>
            </a:extLst>
          </p:cNvPr>
          <p:cNvGrpSpPr/>
          <p:nvPr/>
        </p:nvGrpSpPr>
        <p:grpSpPr>
          <a:xfrm>
            <a:off x="3513837" y="5033082"/>
            <a:ext cx="1102360" cy="682276"/>
            <a:chOff x="2280920" y="8227916"/>
            <a:chExt cx="1102360" cy="682276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A2EDD7C8-9849-A949-8F9C-67D9AA2D35F8}"/>
                </a:ext>
              </a:extLst>
            </p:cNvPr>
            <p:cNvSpPr/>
            <p:nvPr/>
          </p:nvSpPr>
          <p:spPr bwMode="ltGray">
            <a:xfrm>
              <a:off x="2280920" y="8227916"/>
              <a:ext cx="1102360" cy="682276"/>
            </a:xfrm>
            <a:custGeom>
              <a:avLst/>
              <a:gdLst>
                <a:gd name="connsiteX0" fmla="*/ 711200 w 1102360"/>
                <a:gd name="connsiteY0" fmla="*/ 0 h 1412240"/>
                <a:gd name="connsiteX1" fmla="*/ 1102360 w 1102360"/>
                <a:gd name="connsiteY1" fmla="*/ 0 h 1412240"/>
                <a:gd name="connsiteX2" fmla="*/ 1102360 w 1102360"/>
                <a:gd name="connsiteY2" fmla="*/ 701040 h 1412240"/>
                <a:gd name="connsiteX3" fmla="*/ 1102360 w 1102360"/>
                <a:gd name="connsiteY3" fmla="*/ 1249680 h 1412240"/>
                <a:gd name="connsiteX4" fmla="*/ 1102360 w 1102360"/>
                <a:gd name="connsiteY4" fmla="*/ 1412240 h 1412240"/>
                <a:gd name="connsiteX5" fmla="*/ 0 w 1102360"/>
                <a:gd name="connsiteY5" fmla="*/ 1412240 h 1412240"/>
                <a:gd name="connsiteX6" fmla="*/ 0 w 1102360"/>
                <a:gd name="connsiteY6" fmla="*/ 701040 h 1412240"/>
                <a:gd name="connsiteX7" fmla="*/ 711200 w 1102360"/>
                <a:gd name="connsiteY7" fmla="*/ 701040 h 141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360" h="1412240">
                  <a:moveTo>
                    <a:pt x="711200" y="0"/>
                  </a:moveTo>
                  <a:lnTo>
                    <a:pt x="1102360" y="0"/>
                  </a:lnTo>
                  <a:lnTo>
                    <a:pt x="1102360" y="701040"/>
                  </a:lnTo>
                  <a:lnTo>
                    <a:pt x="1102360" y="1249680"/>
                  </a:lnTo>
                  <a:lnTo>
                    <a:pt x="1102360" y="1412240"/>
                  </a:lnTo>
                  <a:lnTo>
                    <a:pt x="0" y="1412240"/>
                  </a:lnTo>
                  <a:lnTo>
                    <a:pt x="0" y="701040"/>
                  </a:lnTo>
                  <a:lnTo>
                    <a:pt x="711200" y="701040"/>
                  </a:lnTo>
                  <a:close/>
                </a:path>
              </a:pathLst>
            </a:custGeom>
            <a:solidFill>
              <a:schemeClr val="tx1"/>
            </a:solidFill>
            <a:ln w="28575" cap="sq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21397F3F-E000-1443-8945-68B2ACEA1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2" t="-18907" r="14312"/>
            <a:stretch/>
          </p:blipFill>
          <p:spPr>
            <a:xfrm>
              <a:off x="2530838" y="8678353"/>
              <a:ext cx="761201" cy="130850"/>
            </a:xfrm>
            <a:prstGeom prst="rect">
              <a:avLst/>
            </a:prstGeom>
          </p:spPr>
        </p:pic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C93F9C39-7CF0-614D-8329-8A5AA0F48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2" t="-18907" r="69297" b="-1581"/>
            <a:stretch/>
          </p:blipFill>
          <p:spPr>
            <a:xfrm rot="10800000">
              <a:off x="3114782" y="8507565"/>
              <a:ext cx="177256" cy="132589"/>
            </a:xfrm>
            <a:prstGeom prst="rect">
              <a:avLst/>
            </a:prstGeom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62F6D98-4D6F-194E-A8D0-2422B2F80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97" t="-18032" r="14312"/>
            <a:stretch/>
          </p:blipFill>
          <p:spPr>
            <a:xfrm>
              <a:off x="3114783" y="8302797"/>
              <a:ext cx="177256" cy="129887"/>
            </a:xfrm>
            <a:prstGeom prst="rect">
              <a:avLst/>
            </a:prstGeom>
          </p:spPr>
        </p:pic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7738CC96-FD72-ED40-9F06-94D957F36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97" t="-18032" r="14312"/>
            <a:stretch/>
          </p:blipFill>
          <p:spPr>
            <a:xfrm>
              <a:off x="2352782" y="8679315"/>
              <a:ext cx="177256" cy="129887"/>
            </a:xfrm>
            <a:prstGeom prst="rect">
              <a:avLst/>
            </a:prstGeom>
          </p:spPr>
        </p:pic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B4D2E59-F7F3-6348-98F6-FE7829691EAE}"/>
              </a:ext>
            </a:extLst>
          </p:cNvPr>
          <p:cNvGrpSpPr/>
          <p:nvPr/>
        </p:nvGrpSpPr>
        <p:grpSpPr>
          <a:xfrm>
            <a:off x="4836142" y="4990674"/>
            <a:ext cx="833120" cy="723321"/>
            <a:chOff x="3576320" y="8186870"/>
            <a:chExt cx="833120" cy="723321"/>
          </a:xfrm>
        </p:grpSpPr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DB9B7392-9F72-3140-B0F5-39D22A9C4F03}"/>
                </a:ext>
              </a:extLst>
            </p:cNvPr>
            <p:cNvSpPr/>
            <p:nvPr/>
          </p:nvSpPr>
          <p:spPr bwMode="ltGray">
            <a:xfrm>
              <a:off x="3576320" y="8186870"/>
              <a:ext cx="833120" cy="723321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B4CC7493-B35F-184F-851C-16BCCE28BC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46" b="-4796"/>
            <a:stretch/>
          </p:blipFill>
          <p:spPr>
            <a:xfrm rot="16200000">
              <a:off x="3526497" y="8476561"/>
              <a:ext cx="499711" cy="115321"/>
            </a:xfrm>
            <a:prstGeom prst="rect">
              <a:avLst/>
            </a:prstGeom>
          </p:spPr>
        </p:pic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BB4A588B-BF1E-8849-A951-F3A612771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7" t="-3531"/>
            <a:stretch/>
          </p:blipFill>
          <p:spPr>
            <a:xfrm rot="5400000">
              <a:off x="3748640" y="8477258"/>
              <a:ext cx="499710" cy="113930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54C2A5EC-0038-924A-8513-FE1D6FE0B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129" b="516"/>
            <a:stretch/>
          </p:blipFill>
          <p:spPr>
            <a:xfrm rot="16200000">
              <a:off x="3959603" y="8469836"/>
              <a:ext cx="519006" cy="109477"/>
            </a:xfrm>
            <a:prstGeom prst="rect">
              <a:avLst/>
            </a:prstGeom>
          </p:spPr>
        </p:pic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ED14A7-A2A3-1C4F-9DDE-499DA35A8750}"/>
              </a:ext>
            </a:extLst>
          </p:cNvPr>
          <p:cNvGrpSpPr/>
          <p:nvPr/>
        </p:nvGrpSpPr>
        <p:grpSpPr>
          <a:xfrm>
            <a:off x="5836864" y="4745690"/>
            <a:ext cx="965200" cy="654184"/>
            <a:chOff x="4592320" y="7929174"/>
            <a:chExt cx="965200" cy="654184"/>
          </a:xfrm>
        </p:grpSpPr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F00030BD-8C1F-A043-B537-414523DC9DD7}"/>
                </a:ext>
              </a:extLst>
            </p:cNvPr>
            <p:cNvSpPr/>
            <p:nvPr/>
          </p:nvSpPr>
          <p:spPr bwMode="ltGray">
            <a:xfrm>
              <a:off x="4592320" y="7929174"/>
              <a:ext cx="965200" cy="654184"/>
            </a:xfrm>
            <a:custGeom>
              <a:avLst/>
              <a:gdLst>
                <a:gd name="connsiteX0" fmla="*/ 0 w 965200"/>
                <a:gd name="connsiteY0" fmla="*/ 0 h 1656080"/>
                <a:gd name="connsiteX1" fmla="*/ 965200 w 965200"/>
                <a:gd name="connsiteY1" fmla="*/ 0 h 1656080"/>
                <a:gd name="connsiteX2" fmla="*/ 965200 w 965200"/>
                <a:gd name="connsiteY2" fmla="*/ 690880 h 1656080"/>
                <a:gd name="connsiteX3" fmla="*/ 701040 w 965200"/>
                <a:gd name="connsiteY3" fmla="*/ 690880 h 1656080"/>
                <a:gd name="connsiteX4" fmla="*/ 701040 w 965200"/>
                <a:gd name="connsiteY4" fmla="*/ 1656080 h 1656080"/>
                <a:gd name="connsiteX5" fmla="*/ 264160 w 965200"/>
                <a:gd name="connsiteY5" fmla="*/ 1656080 h 1656080"/>
                <a:gd name="connsiteX6" fmla="*/ 264160 w 965200"/>
                <a:gd name="connsiteY6" fmla="*/ 690880 h 1656080"/>
                <a:gd name="connsiteX7" fmla="*/ 0 w 965200"/>
                <a:gd name="connsiteY7" fmla="*/ 69088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5200" h="1656080">
                  <a:moveTo>
                    <a:pt x="0" y="0"/>
                  </a:moveTo>
                  <a:lnTo>
                    <a:pt x="965200" y="0"/>
                  </a:lnTo>
                  <a:lnTo>
                    <a:pt x="965200" y="690880"/>
                  </a:lnTo>
                  <a:lnTo>
                    <a:pt x="701040" y="690880"/>
                  </a:lnTo>
                  <a:lnTo>
                    <a:pt x="701040" y="1656080"/>
                  </a:lnTo>
                  <a:lnTo>
                    <a:pt x="264160" y="1656080"/>
                  </a:lnTo>
                  <a:lnTo>
                    <a:pt x="264160" y="690880"/>
                  </a:lnTo>
                  <a:lnTo>
                    <a:pt x="0" y="690880"/>
                  </a:lnTo>
                  <a:close/>
                </a:path>
              </a:pathLst>
            </a:custGeom>
            <a:solidFill>
              <a:schemeClr val="tx1"/>
            </a:solidFill>
            <a:ln w="28575" cap="sq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FB2F726F-CCCE-014C-BB8F-EE4300686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55" t="-17184" r="-4931" b="-1723"/>
            <a:stretch/>
          </p:blipFill>
          <p:spPr>
            <a:xfrm>
              <a:off x="4700886" y="7998230"/>
              <a:ext cx="761201" cy="130850"/>
            </a:xfrm>
            <a:prstGeom prst="rect">
              <a:avLst/>
            </a:prstGeom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4C9DD0E7-6EA2-CB48-8BF3-28B869550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2" t="-10205"/>
            <a:stretch/>
          </p:blipFill>
          <p:spPr>
            <a:xfrm>
              <a:off x="5027341" y="8236701"/>
              <a:ext cx="109152" cy="121274"/>
            </a:xfrm>
            <a:prstGeom prst="rect">
              <a:avLst/>
            </a:prstGeom>
          </p:spPr>
        </p:pic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72443FE-6001-0F4F-94E0-61CBEAB82A07}"/>
              </a:ext>
            </a:extLst>
          </p:cNvPr>
          <p:cNvGrpSpPr/>
          <p:nvPr/>
        </p:nvGrpSpPr>
        <p:grpSpPr>
          <a:xfrm>
            <a:off x="6786233" y="5352334"/>
            <a:ext cx="965200" cy="358380"/>
            <a:chOff x="12942073" y="5372585"/>
            <a:chExt cx="965200" cy="358380"/>
          </a:xfrm>
        </p:grpSpPr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887CB328-6CBD-D748-9D44-3E68A3DD9CDE}"/>
                </a:ext>
              </a:extLst>
            </p:cNvPr>
            <p:cNvSpPr/>
            <p:nvPr/>
          </p:nvSpPr>
          <p:spPr bwMode="ltGray">
            <a:xfrm>
              <a:off x="12942073" y="5372585"/>
              <a:ext cx="965200" cy="358380"/>
            </a:xfrm>
            <a:prstGeom prst="rect">
              <a:avLst/>
            </a:prstGeom>
            <a:solidFill>
              <a:schemeClr val="tx1"/>
            </a:solidFill>
            <a:ln w="38100" cap="sq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869BA9CB-4A56-7948-9ED0-69B039222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2" t="-18907" r="14312"/>
            <a:stretch/>
          </p:blipFill>
          <p:spPr>
            <a:xfrm>
              <a:off x="13038556" y="5482550"/>
              <a:ext cx="761201" cy="13085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E26E4A-7516-B343-AF0E-D08127C8D24A}"/>
              </a:ext>
            </a:extLst>
          </p:cNvPr>
          <p:cNvGrpSpPr/>
          <p:nvPr/>
        </p:nvGrpSpPr>
        <p:grpSpPr>
          <a:xfrm flipH="1">
            <a:off x="7955260" y="4999243"/>
            <a:ext cx="2745709" cy="711471"/>
            <a:chOff x="6682772" y="8198721"/>
            <a:chExt cx="2745709" cy="711471"/>
          </a:xfrm>
        </p:grpSpPr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F25803EE-14B1-DE43-A9C3-B485F554CD5A}"/>
                </a:ext>
              </a:extLst>
            </p:cNvPr>
            <p:cNvSpPr/>
            <p:nvPr/>
          </p:nvSpPr>
          <p:spPr bwMode="ltGray">
            <a:xfrm>
              <a:off x="6682772" y="8198721"/>
              <a:ext cx="2745709" cy="711471"/>
            </a:xfrm>
            <a:custGeom>
              <a:avLst/>
              <a:gdLst>
                <a:gd name="connsiteX0" fmla="*/ 1623091 w 2745709"/>
                <a:gd name="connsiteY0" fmla="*/ 0 h 1341120"/>
                <a:gd name="connsiteX1" fmla="*/ 2745709 w 2745709"/>
                <a:gd name="connsiteY1" fmla="*/ 0 h 1341120"/>
                <a:gd name="connsiteX2" fmla="*/ 2745709 w 2745709"/>
                <a:gd name="connsiteY2" fmla="*/ 1341120 h 1341120"/>
                <a:gd name="connsiteX3" fmla="*/ 1750029 w 2745709"/>
                <a:gd name="connsiteY3" fmla="*/ 1341120 h 1341120"/>
                <a:gd name="connsiteX4" fmla="*/ 1623091 w 2745709"/>
                <a:gd name="connsiteY4" fmla="*/ 1341120 h 1341120"/>
                <a:gd name="connsiteX5" fmla="*/ 0 w 2745709"/>
                <a:gd name="connsiteY5" fmla="*/ 1341120 h 1341120"/>
                <a:gd name="connsiteX6" fmla="*/ 0 w 2745709"/>
                <a:gd name="connsiteY6" fmla="*/ 589280 h 1341120"/>
                <a:gd name="connsiteX7" fmla="*/ 1623091 w 2745709"/>
                <a:gd name="connsiteY7" fmla="*/ 589280 h 13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5709" h="1341120">
                  <a:moveTo>
                    <a:pt x="1623091" y="0"/>
                  </a:moveTo>
                  <a:lnTo>
                    <a:pt x="2745709" y="0"/>
                  </a:lnTo>
                  <a:lnTo>
                    <a:pt x="2745709" y="1341120"/>
                  </a:lnTo>
                  <a:lnTo>
                    <a:pt x="1750029" y="1341120"/>
                  </a:lnTo>
                  <a:lnTo>
                    <a:pt x="1623091" y="1341120"/>
                  </a:lnTo>
                  <a:lnTo>
                    <a:pt x="0" y="1341120"/>
                  </a:lnTo>
                  <a:lnTo>
                    <a:pt x="0" y="589280"/>
                  </a:lnTo>
                  <a:lnTo>
                    <a:pt x="1623091" y="589280"/>
                  </a:lnTo>
                  <a:close/>
                </a:path>
              </a:pathLst>
            </a:custGeom>
            <a:solidFill>
              <a:schemeClr val="tx1"/>
            </a:solidFill>
            <a:ln w="28575" cap="sq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6DB5862F-9231-674E-82DE-B04EC15A3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1" t="-14731" b="1"/>
            <a:stretch/>
          </p:blipFill>
          <p:spPr>
            <a:xfrm>
              <a:off x="8376335" y="8283329"/>
              <a:ext cx="734893" cy="126254"/>
            </a:xfrm>
            <a:prstGeom prst="rect">
              <a:avLst/>
            </a:prstGeom>
          </p:spPr>
        </p:pic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E6E6B350-D53C-6F47-A283-1352F4A56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2" t="-10205"/>
            <a:stretch/>
          </p:blipFill>
          <p:spPr>
            <a:xfrm>
              <a:off x="9198212" y="8288309"/>
              <a:ext cx="109152" cy="121274"/>
            </a:xfrm>
            <a:prstGeom prst="rect">
              <a:avLst/>
            </a:prstGeom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0EC6FAFD-46CC-8F41-A727-83F5E716B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3" t="-3966"/>
            <a:stretch/>
          </p:blipFill>
          <p:spPr>
            <a:xfrm>
              <a:off x="8344392" y="8496248"/>
              <a:ext cx="766836" cy="11440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35975C5A-CB3B-3A4D-8622-9FA8DCAB3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2" t="-10205"/>
            <a:stretch/>
          </p:blipFill>
          <p:spPr>
            <a:xfrm>
              <a:off x="9198212" y="8489382"/>
              <a:ext cx="109152" cy="121274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57A43E87-625D-E74B-B33C-2FB8BD5CF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244" y="8692109"/>
              <a:ext cx="1062000" cy="110044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0640447C-35E5-214A-A7FB-CF62AA700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9228" y="8692109"/>
              <a:ext cx="1062000" cy="110044"/>
            </a:xfrm>
            <a:prstGeom prst="rect">
              <a:avLst/>
            </a:prstGeom>
          </p:spPr>
        </p:pic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F82A7A14-922C-FC44-82B8-E479ADE85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2" t="-10205"/>
            <a:stretch/>
          </p:blipFill>
          <p:spPr>
            <a:xfrm>
              <a:off x="9198212" y="8680879"/>
              <a:ext cx="109152" cy="121274"/>
            </a:xfrm>
            <a:prstGeom prst="rect">
              <a:avLst/>
            </a:prstGeom>
          </p:spPr>
        </p:pic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9D63153-B2A3-9149-A827-9C3673582A2C}"/>
              </a:ext>
            </a:extLst>
          </p:cNvPr>
          <p:cNvGrpSpPr/>
          <p:nvPr/>
        </p:nvGrpSpPr>
        <p:grpSpPr>
          <a:xfrm>
            <a:off x="9221369" y="4814746"/>
            <a:ext cx="2336800" cy="365760"/>
            <a:chOff x="5760720" y="7569072"/>
            <a:chExt cx="2336800" cy="365760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35E345BB-511C-4B45-AE6C-84915431EEF1}"/>
                </a:ext>
              </a:extLst>
            </p:cNvPr>
            <p:cNvSpPr/>
            <p:nvPr/>
          </p:nvSpPr>
          <p:spPr bwMode="ltGray">
            <a:xfrm>
              <a:off x="5760720" y="7569072"/>
              <a:ext cx="2336800" cy="365760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83158124-E0BF-4440-9BF6-0603898D8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505" y="7696371"/>
              <a:ext cx="1062000" cy="110044"/>
            </a:xfrm>
            <a:prstGeom prst="rect">
              <a:avLst/>
            </a:prstGeom>
          </p:spPr>
        </p:pic>
        <p:pic>
          <p:nvPicPr>
            <p:cNvPr id="302" name="Picture 301">
              <a:extLst>
                <a:ext uri="{FF2B5EF4-FFF2-40B4-BE49-F238E27FC236}">
                  <a16:creationId xmlns:a16="http://schemas.microsoft.com/office/drawing/2014/main" id="{1589BE7A-FC8D-A541-862C-B39DDDE84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12"/>
            <a:stretch/>
          </p:blipFill>
          <p:spPr>
            <a:xfrm>
              <a:off x="7061064" y="7696371"/>
              <a:ext cx="910013" cy="110044"/>
            </a:xfrm>
            <a:prstGeom prst="rect">
              <a:avLst/>
            </a:prstGeom>
          </p:spPr>
        </p:pic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9B2D8937-D312-DF43-829F-50F303C84A74}"/>
              </a:ext>
            </a:extLst>
          </p:cNvPr>
          <p:cNvSpPr txBox="1"/>
          <p:nvPr/>
        </p:nvSpPr>
        <p:spPr>
          <a:xfrm>
            <a:off x="533385" y="4559042"/>
            <a:ext cx="2066479" cy="87818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разнообразие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изолированных данных 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их типов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E8DB55B-EDE9-4709-A249-1242C5EF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Актуальное состояние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0757B13-CE73-764C-B9A1-40856761C642}"/>
              </a:ext>
            </a:extLst>
          </p:cNvPr>
          <p:cNvGrpSpPr/>
          <p:nvPr/>
        </p:nvGrpSpPr>
        <p:grpSpPr>
          <a:xfrm>
            <a:off x="2035619" y="791086"/>
            <a:ext cx="8437218" cy="1014637"/>
            <a:chOff x="2035619" y="800417"/>
            <a:chExt cx="8437218" cy="1014637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DF04D9AA-4D40-504A-A497-08FA3A1A1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5487219" y="1171324"/>
              <a:ext cx="1211467" cy="476867"/>
            </a:xfrm>
            <a:prstGeom prst="rect">
              <a:avLst/>
            </a:prstGeom>
          </p:spPr>
        </p:pic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15A169FB-E5F2-F446-ADDB-1147465A0B91}"/>
                </a:ext>
              </a:extLst>
            </p:cNvPr>
            <p:cNvSpPr txBox="1"/>
            <p:nvPr/>
          </p:nvSpPr>
          <p:spPr>
            <a:xfrm>
              <a:off x="5604267" y="800417"/>
              <a:ext cx="1014701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Аналитики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27D397DE-AEF3-0940-8048-3E1A9903F1A3}"/>
                </a:ext>
              </a:extLst>
            </p:cNvPr>
            <p:cNvGrpSpPr/>
            <p:nvPr/>
          </p:nvGrpSpPr>
          <p:grpSpPr>
            <a:xfrm>
              <a:off x="2195707" y="1114126"/>
              <a:ext cx="1164490" cy="534065"/>
              <a:chOff x="1122216" y="1365908"/>
              <a:chExt cx="2261063" cy="1036982"/>
            </a:xfrm>
          </p:grpSpPr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3AB7042C-BC4D-C141-8467-B727AD9535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78" t="28989" r="17909" b="35617"/>
              <a:stretch/>
            </p:blipFill>
            <p:spPr>
              <a:xfrm flipH="1">
                <a:off x="1122216" y="1397074"/>
                <a:ext cx="2147508" cy="1005816"/>
              </a:xfrm>
              <a:prstGeom prst="rect">
                <a:avLst/>
              </a:prstGeom>
            </p:spPr>
          </p:pic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45796443-3B6C-734B-A6AA-17CCD1F7EA0B}"/>
                  </a:ext>
                </a:extLst>
              </p:cNvPr>
              <p:cNvSpPr/>
              <p:nvPr/>
            </p:nvSpPr>
            <p:spPr bwMode="ltGray">
              <a:xfrm>
                <a:off x="2710972" y="1365908"/>
                <a:ext cx="672307" cy="330674"/>
              </a:xfrm>
              <a:prstGeom prst="rect">
                <a:avLst/>
              </a:prstGeom>
              <a:solidFill>
                <a:srgbClr val="02231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BD3A7A2A-BDBB-D849-BB6D-D657A2852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69" r="65845" b="27806"/>
            <a:stretch/>
          </p:blipFill>
          <p:spPr>
            <a:xfrm flipH="1">
              <a:off x="8700009" y="1110828"/>
              <a:ext cx="1772828" cy="537363"/>
            </a:xfrm>
            <a:prstGeom prst="rect">
              <a:avLst/>
            </a:prstGeom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46A7D470-9752-3047-8011-3C7E2F46E270}"/>
                </a:ext>
              </a:extLst>
            </p:cNvPr>
            <p:cNvSpPr txBox="1"/>
            <p:nvPr/>
          </p:nvSpPr>
          <p:spPr>
            <a:xfrm>
              <a:off x="2174374" y="800417"/>
              <a:ext cx="1001877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Инженеры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35F3BF4-E100-0E4F-9BD4-ED35A3402184}"/>
                </a:ext>
              </a:extLst>
            </p:cNvPr>
            <p:cNvSpPr txBox="1"/>
            <p:nvPr/>
          </p:nvSpPr>
          <p:spPr>
            <a:xfrm>
              <a:off x="9051942" y="800417"/>
              <a:ext cx="975653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27E86652-A88E-FD42-812C-31A4144DFB14}"/>
                </a:ext>
              </a:extLst>
            </p:cNvPr>
            <p:cNvSpPr/>
            <p:nvPr/>
          </p:nvSpPr>
          <p:spPr bwMode="ltGray">
            <a:xfrm>
              <a:off x="2035619" y="1683484"/>
              <a:ext cx="8053501" cy="131570"/>
            </a:xfrm>
            <a:custGeom>
              <a:avLst/>
              <a:gdLst>
                <a:gd name="connsiteX0" fmla="*/ 0 w 11435255"/>
                <a:gd name="connsiteY0" fmla="*/ 0 h 0"/>
                <a:gd name="connsiteX1" fmla="*/ 11435255 w 1143525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5255">
                  <a:moveTo>
                    <a:pt x="0" y="0"/>
                  </a:moveTo>
                  <a:lnTo>
                    <a:pt x="11435255" y="0"/>
                  </a:lnTo>
                </a:path>
              </a:pathLst>
            </a:custGeom>
            <a:noFill/>
            <a:ln w="28575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1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 animBg="1"/>
      <p:bldP spid="122" grpId="0" animBg="1"/>
      <p:bldP spid="123" grpId="0" animBg="1"/>
      <p:bldP spid="124" grpId="0" animBg="1"/>
      <p:bldP spid="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GettyImages-1130994444_1600_0_72_RGB.jpg">
            <a:extLst>
              <a:ext uri="{FF2B5EF4-FFF2-40B4-BE49-F238E27FC236}">
                <a16:creationId xmlns:a16="http://schemas.microsoft.com/office/drawing/2014/main" id="{3777BEBC-341E-7D45-B4B2-22638DB8998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r="10580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6CEA9BE-EE7A-4062-991C-1E41B14C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" y="1417320"/>
            <a:ext cx="3536373" cy="868680"/>
          </a:xfrm>
        </p:spPr>
        <p:txBody>
          <a:bodyPr/>
          <a:lstStyle/>
          <a:p>
            <a:r>
              <a:rPr lang="ru-RU" noProof="0" dirty="0"/>
              <a:t>Принципы реализации </a:t>
            </a:r>
            <a:r>
              <a:rPr lang="en-US" noProof="0" dirty="0"/>
              <a:t>CIM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009D34-49F4-884F-899E-CC0FF16BC3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noProof="0" dirty="0"/>
              <a:t>Наследование (обобщение)</a:t>
            </a:r>
          </a:p>
          <a:p>
            <a:r>
              <a:rPr lang="ru-RU" dirty="0"/>
              <a:t>Ассоциация</a:t>
            </a:r>
          </a:p>
          <a:p>
            <a:r>
              <a:rPr lang="ru-RU" noProof="0" dirty="0"/>
              <a:t>Агрегация</a:t>
            </a:r>
          </a:p>
          <a:p>
            <a:r>
              <a:rPr lang="ru-RU" dirty="0"/>
              <a:t>Композиция</a:t>
            </a:r>
          </a:p>
          <a:p>
            <a:pPr marL="0" indent="0">
              <a:buNone/>
            </a:pPr>
            <a:endParaRPr lang="ru-RU" dirty="0"/>
          </a:p>
          <a:p>
            <a:endParaRPr lang="ru-RU" noProof="0" dirty="0"/>
          </a:p>
          <a:p>
            <a:pPr marL="0" indent="0" algn="ctr">
              <a:buNone/>
            </a:pPr>
            <a:r>
              <a:rPr lang="ru-RU" dirty="0"/>
              <a:t>Как обеспечить безопасный, простой, унифицированный доступ к данным и средствам и инструментам их обработки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92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F5E2AC5-03B0-FB40-8C8B-A7B5AC3D6CE6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7CF4A1-24B3-BB4E-9543-B5BF574086CC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F0CFCE7-BA7A-4849-B008-25E9F08BE367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0252EA1-0D92-EA47-A16A-C03DE0196312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61118A7-67AE-C547-B4DE-E1C554ECDF3C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D4EDDA3-3D93-DF41-8F7B-F1939D1DDD03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67" name="Grafika 55">
            <a:extLst>
              <a:ext uri="{FF2B5EF4-FFF2-40B4-BE49-F238E27FC236}">
                <a16:creationId xmlns:a16="http://schemas.microsoft.com/office/drawing/2014/main" id="{1C53DE38-6E34-A643-8DFC-DF6D09219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98667C53-B523-AF4B-814D-060C5A8E4028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228604-ADDF-0E40-8CBF-8298CE26ADEA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65B937-4BD5-B74D-85F7-BE8ADC02AA0A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5AF4A59-97BF-2048-A343-8E100EBAAB17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F08E58F-849C-2445-8A67-8A1AF6667452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D240D29-77D9-5B4B-A151-40C891C3BA6C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4BE587B-53EB-E042-9B39-F7D516F4F089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A65A42B-238F-4F42-8C41-DA74AA7EF3D0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284E22-20EA-2B40-BE3A-F1AFC836D9D6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CEEB452-DDC4-CB46-A3E1-27DEF85C9FD1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A8CA0A-EC3E-EF48-B05D-DBA5CADDAA40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73EAAB5-27B1-4235-B603-3B8E864F8222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35B1F6-B1B4-4621-B96D-3988E23B842B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60EB29-AC64-4E11-AC4A-F6D88D2A2876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22A91F-3F78-4670-AF62-AB0B515BFBD6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FAB76C-0923-4338-BA34-96A95CC52CC6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482F07-CEC0-4BC9-A0CA-0EA7F2A9D13D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39" name="Grafika 55">
            <a:extLst>
              <a:ext uri="{FF2B5EF4-FFF2-40B4-BE49-F238E27FC236}">
                <a16:creationId xmlns:a16="http://schemas.microsoft.com/office/drawing/2014/main" id="{2C4788C3-2C91-4A18-9324-3BC842958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0339C16-E133-4334-BC7B-A5C9D7B9E142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043D07-F45D-4482-BCA7-19C1802A4CA4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FBAC7C-4779-49B8-AA3B-9976A2816E7D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510A81-144D-476F-BD95-65619F6937BC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50C0E7C-AB7D-4155-95B8-D5F04E66F3E5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52C2686-CBE4-449F-93F3-91B14910CFF0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089164-C313-4A4A-B196-1AD06C19C191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E461B4-59CB-4847-9FCC-38B482EAFE12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171F3D7-E5EF-49BC-929F-1FB01D8671A9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B882DB-4418-45DC-9B6B-B47EFC5F38B2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93C7F4-C109-406C-8A1C-50FE22D8B27F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66B000-AF91-4705-8E45-C335013F97C6}"/>
              </a:ext>
            </a:extLst>
          </p:cNvPr>
          <p:cNvGrpSpPr/>
          <p:nvPr/>
        </p:nvGrpSpPr>
        <p:grpSpPr>
          <a:xfrm>
            <a:off x="1796004" y="264330"/>
            <a:ext cx="10003536" cy="847774"/>
            <a:chOff x="1796004" y="679114"/>
            <a:chExt cx="10003536" cy="84777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5828F06-97C2-4FBD-9339-F5C829D2C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6192039" y="1050021"/>
              <a:ext cx="1211467" cy="47686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CE0E8FF-7BFE-48AC-8095-E9718D1B69FC}"/>
                </a:ext>
              </a:extLst>
            </p:cNvPr>
            <p:cNvSpPr txBox="1"/>
            <p:nvPr/>
          </p:nvSpPr>
          <p:spPr>
            <a:xfrm>
              <a:off x="6329698" y="679114"/>
              <a:ext cx="936154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Аналитики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032E421-A303-4219-80F2-67A1EA0D83D9}"/>
                </a:ext>
              </a:extLst>
            </p:cNvPr>
            <p:cNvGrpSpPr/>
            <p:nvPr/>
          </p:nvGrpSpPr>
          <p:grpSpPr>
            <a:xfrm>
              <a:off x="1796004" y="679114"/>
              <a:ext cx="1164490" cy="847774"/>
              <a:chOff x="2700241" y="679114"/>
              <a:chExt cx="1164490" cy="84777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50E4773-94CD-4CBA-A980-727F5F1FECBD}"/>
                  </a:ext>
                </a:extLst>
              </p:cNvPr>
              <p:cNvGrpSpPr/>
              <p:nvPr/>
            </p:nvGrpSpPr>
            <p:grpSpPr>
              <a:xfrm>
                <a:off x="2700241" y="992823"/>
                <a:ext cx="1164490" cy="534065"/>
                <a:chOff x="1122216" y="1365908"/>
                <a:chExt cx="2261063" cy="1036982"/>
              </a:xfrm>
            </p:grpSpPr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7B406387-C051-4145-ADF8-F73A67049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78" t="28989" r="17909" b="35617"/>
                <a:stretch/>
              </p:blipFill>
              <p:spPr>
                <a:xfrm flipH="1">
                  <a:off x="1122216" y="1397074"/>
                  <a:ext cx="2147508" cy="1005816"/>
                </a:xfrm>
                <a:prstGeom prst="rect">
                  <a:avLst/>
                </a:prstGeom>
              </p:spPr>
            </p:pic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45835D2-D62E-4FE5-B529-7991F71DE1AE}"/>
                    </a:ext>
                  </a:extLst>
                </p:cNvPr>
                <p:cNvSpPr/>
                <p:nvPr/>
              </p:nvSpPr>
              <p:spPr bwMode="ltGray">
                <a:xfrm>
                  <a:off x="2710972" y="1365908"/>
                  <a:ext cx="672307" cy="330674"/>
                </a:xfrm>
                <a:prstGeom prst="rect">
                  <a:avLst/>
                </a:prstGeom>
                <a:solidFill>
                  <a:srgbClr val="022315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0811B8D-5FD7-4BFA-97DC-785A40B4FCA6}"/>
                  </a:ext>
                </a:extLst>
              </p:cNvPr>
              <p:cNvSpPr txBox="1"/>
              <p:nvPr/>
            </p:nvSpPr>
            <p:spPr>
              <a:xfrm>
                <a:off x="2814026" y="679114"/>
                <a:ext cx="936923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Инженеры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FA6DD45-142E-42FC-BE3F-717AFFA092FB}"/>
                </a:ext>
              </a:extLst>
            </p:cNvPr>
            <p:cNvGrpSpPr/>
            <p:nvPr/>
          </p:nvGrpSpPr>
          <p:grpSpPr>
            <a:xfrm>
              <a:off x="10026712" y="679114"/>
              <a:ext cx="1772828" cy="847774"/>
              <a:chOff x="9242061" y="679114"/>
              <a:chExt cx="1772828" cy="847774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9B412E8-9EA9-4AC5-A862-7C38870540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869" r="65845" b="27806"/>
              <a:stretch/>
            </p:blipFill>
            <p:spPr>
              <a:xfrm flipH="1">
                <a:off x="9242061" y="989525"/>
                <a:ext cx="1772828" cy="537363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93318B9-ED06-499E-9753-FC28555090FA}"/>
                  </a:ext>
                </a:extLst>
              </p:cNvPr>
              <p:cNvSpPr txBox="1"/>
              <p:nvPr/>
            </p:nvSpPr>
            <p:spPr>
              <a:xfrm>
                <a:off x="9688868" y="679114"/>
                <a:ext cx="879215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Технологи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8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0FEFD618-B22E-5244-B08B-4AE499152E14}"/>
              </a:ext>
            </a:extLst>
          </p:cNvPr>
          <p:cNvGrpSpPr/>
          <p:nvPr/>
        </p:nvGrpSpPr>
        <p:grpSpPr>
          <a:xfrm>
            <a:off x="1796004" y="264330"/>
            <a:ext cx="10003536" cy="847774"/>
            <a:chOff x="1796004" y="679114"/>
            <a:chExt cx="10003536" cy="84777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D1054F6-3998-1944-95EA-AAAA6F886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6192039" y="1050021"/>
              <a:ext cx="1211467" cy="476867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5395EF1-F008-7A4A-BD35-FCDA4E90625D}"/>
                </a:ext>
              </a:extLst>
            </p:cNvPr>
            <p:cNvSpPr txBox="1"/>
            <p:nvPr/>
          </p:nvSpPr>
          <p:spPr>
            <a:xfrm>
              <a:off x="6329698" y="679114"/>
              <a:ext cx="936154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Аналитики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CEEBD49-6774-7C49-9CCC-8B3A79340B9D}"/>
                </a:ext>
              </a:extLst>
            </p:cNvPr>
            <p:cNvGrpSpPr/>
            <p:nvPr/>
          </p:nvGrpSpPr>
          <p:grpSpPr>
            <a:xfrm>
              <a:off x="1796004" y="679114"/>
              <a:ext cx="1164490" cy="847774"/>
              <a:chOff x="2700241" y="679114"/>
              <a:chExt cx="1164490" cy="84777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FC0C4C8-13A0-3143-AF1D-F33FB38B34DF}"/>
                  </a:ext>
                </a:extLst>
              </p:cNvPr>
              <p:cNvGrpSpPr/>
              <p:nvPr/>
            </p:nvGrpSpPr>
            <p:grpSpPr>
              <a:xfrm>
                <a:off x="2700241" y="992823"/>
                <a:ext cx="1164490" cy="534065"/>
                <a:chOff x="1122216" y="1365908"/>
                <a:chExt cx="2261063" cy="1036982"/>
              </a:xfrm>
            </p:grpSpPr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7E3816DD-C782-354D-997B-2842DEAF3B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78" t="28989" r="17909" b="35617"/>
                <a:stretch/>
              </p:blipFill>
              <p:spPr>
                <a:xfrm flipH="1">
                  <a:off x="1122216" y="1397074"/>
                  <a:ext cx="2147508" cy="1005816"/>
                </a:xfrm>
                <a:prstGeom prst="rect">
                  <a:avLst/>
                </a:prstGeom>
              </p:spPr>
            </p:pic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5186DAB-555E-6740-A3B9-C6E3A87AFC23}"/>
                    </a:ext>
                  </a:extLst>
                </p:cNvPr>
                <p:cNvSpPr/>
                <p:nvPr/>
              </p:nvSpPr>
              <p:spPr bwMode="ltGray">
                <a:xfrm>
                  <a:off x="2710972" y="1365908"/>
                  <a:ext cx="672307" cy="330674"/>
                </a:xfrm>
                <a:prstGeom prst="rect">
                  <a:avLst/>
                </a:prstGeom>
                <a:solidFill>
                  <a:srgbClr val="022315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E117709-8B9D-444C-847A-A150C3EA2143}"/>
                  </a:ext>
                </a:extLst>
              </p:cNvPr>
              <p:cNvSpPr txBox="1"/>
              <p:nvPr/>
            </p:nvSpPr>
            <p:spPr>
              <a:xfrm>
                <a:off x="2814026" y="679114"/>
                <a:ext cx="936923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Инженеры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AC54972-1841-6740-B9F8-436AB05E21A4}"/>
                </a:ext>
              </a:extLst>
            </p:cNvPr>
            <p:cNvGrpSpPr/>
            <p:nvPr/>
          </p:nvGrpSpPr>
          <p:grpSpPr>
            <a:xfrm>
              <a:off x="10026712" y="679114"/>
              <a:ext cx="1772828" cy="847774"/>
              <a:chOff x="9242061" y="679114"/>
              <a:chExt cx="1772828" cy="847774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A5BB858-523A-1944-AEBB-52A4506587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869" r="65845" b="27806"/>
              <a:stretch/>
            </p:blipFill>
            <p:spPr>
              <a:xfrm flipH="1">
                <a:off x="9242061" y="989525"/>
                <a:ext cx="1772828" cy="537363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874C668-E877-1B46-96EA-C2CBF1063BF8}"/>
                  </a:ext>
                </a:extLst>
              </p:cNvPr>
              <p:cNvSpPr txBox="1"/>
              <p:nvPr/>
            </p:nvSpPr>
            <p:spPr>
              <a:xfrm>
                <a:off x="9688868" y="679114"/>
                <a:ext cx="879215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Технологи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8377FC4-A8F0-42A8-B74E-5CBFE1C87D9C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0D227E-4837-4A82-93B1-6CCC74BAAF5C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265867-9774-4B29-A114-8E7AE4E39914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732E23-D953-491C-BC51-8EB65E3E0D3C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7C8B8C-453C-481B-9882-2A95E782B47D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0669E9-6C51-40E7-A499-1C80C2934083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40" name="Grafika 55">
            <a:extLst>
              <a:ext uri="{FF2B5EF4-FFF2-40B4-BE49-F238E27FC236}">
                <a16:creationId xmlns:a16="http://schemas.microsoft.com/office/drawing/2014/main" id="{7273941B-AF58-488E-9495-ABD9A8385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AAD9789-B5A1-4DC0-850B-66B0773B33C3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3A2C2D-E1DE-4CE6-BD28-9BB9CCE46C9A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B5DD89-13C7-4E70-A7BB-4BC83BF79AB3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FFA501-504C-4FD3-B285-E3121ACC4405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2F4888-B411-43E0-BFA7-27A5384890DD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9C2295-DDD7-4759-A005-0F0B0DC94546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97AD54-8941-4EEB-9939-912411B82CFE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8196C8-85C6-4E37-A4CE-64B18FDD7EEC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8B5798-450D-4CA2-B68C-5934E4CB287A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2CD142-DC7F-4BBC-B1DE-2520598608BB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A16BD9-0246-4271-A0EF-ED30F062CFC5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635142-E81C-4D1D-B141-8106DE8801B7}"/>
              </a:ext>
            </a:extLst>
          </p:cNvPr>
          <p:cNvSpPr/>
          <p:nvPr/>
        </p:nvSpPr>
        <p:spPr bwMode="ltGray">
          <a:xfrm>
            <a:off x="2179064" y="1328552"/>
            <a:ext cx="9617491" cy="461665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Магазин приложений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6BE20F-B67C-EA43-8DC3-B5D631BDEC22}"/>
              </a:ext>
            </a:extLst>
          </p:cNvPr>
          <p:cNvSpPr/>
          <p:nvPr/>
        </p:nvSpPr>
        <p:spPr bwMode="ltGray">
          <a:xfrm>
            <a:off x="380998" y="1328553"/>
            <a:ext cx="1600201" cy="3437442"/>
          </a:xfrm>
          <a:prstGeom prst="rect">
            <a:avLst/>
          </a:prstGeom>
          <a:noFill/>
          <a:ln w="28575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Автоматизация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1FE82C-2CB4-9C46-A505-768D079F7AA4}"/>
              </a:ext>
            </a:extLst>
          </p:cNvPr>
          <p:cNvSpPr/>
          <p:nvPr/>
        </p:nvSpPr>
        <p:spPr bwMode="ltGray">
          <a:xfrm>
            <a:off x="2179064" y="1328552"/>
            <a:ext cx="9617491" cy="461665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Магазин приложений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D31001-2328-4BF1-AB5D-BE62F261EB78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EB02BB-DC02-429F-B504-431B5B40110A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634B2E-5740-4560-819C-C001C0A76B4C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834F3E-AAF8-4C72-B52E-F5810BE71438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C7D7FA-D57A-4150-8115-9E5E2658E57C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58AE22-8F00-4A5C-B0C9-16CB6904A71A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41" name="Grafika 55">
            <a:extLst>
              <a:ext uri="{FF2B5EF4-FFF2-40B4-BE49-F238E27FC236}">
                <a16:creationId xmlns:a16="http://schemas.microsoft.com/office/drawing/2014/main" id="{AD733F19-0058-4421-B2EA-D764C9997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7CAEF6-FBF2-4D0C-A2E0-22F26FCC8EAE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B3F40F-D842-4145-B3BE-EE65395B0A44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06054A-6CFA-473B-ABDC-81365C44E0C8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A72466-52CF-483A-BB16-59D8F22BFAF4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CA9960-C48A-4E8B-92F6-90D637CAB430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D9760D-78B7-4108-B309-7322A105E108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0828CF-7E74-433E-B477-01BEFE2FEEB6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B079A3-2229-413E-A00F-CCDCA6B8237D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A87E02-51F3-4B38-99E4-0DF62437C68A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7F7CC7-5150-4000-A24F-94D2AC73D6A4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AA1FF5-D467-40DC-9D01-E45E3F466162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2E89D8-CB47-4077-89C8-4DEBE30D35DC}"/>
              </a:ext>
            </a:extLst>
          </p:cNvPr>
          <p:cNvGrpSpPr/>
          <p:nvPr/>
        </p:nvGrpSpPr>
        <p:grpSpPr>
          <a:xfrm>
            <a:off x="1796004" y="264330"/>
            <a:ext cx="10003536" cy="847774"/>
            <a:chOff x="1796004" y="679114"/>
            <a:chExt cx="10003536" cy="84777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3EDDCED-398E-4B40-B1E5-2361AD8EC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6192039" y="1050021"/>
              <a:ext cx="1211467" cy="476867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A63179C-656E-4863-B755-33A5537B03ED}"/>
                </a:ext>
              </a:extLst>
            </p:cNvPr>
            <p:cNvSpPr txBox="1"/>
            <p:nvPr/>
          </p:nvSpPr>
          <p:spPr>
            <a:xfrm>
              <a:off x="6329698" y="679114"/>
              <a:ext cx="936154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Аналитики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45EF9DF-FEFB-4F87-9854-44A1D1FB45AA}"/>
                </a:ext>
              </a:extLst>
            </p:cNvPr>
            <p:cNvGrpSpPr/>
            <p:nvPr/>
          </p:nvGrpSpPr>
          <p:grpSpPr>
            <a:xfrm>
              <a:off x="1796004" y="679114"/>
              <a:ext cx="1164490" cy="847774"/>
              <a:chOff x="2700241" y="679114"/>
              <a:chExt cx="1164490" cy="847774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427435E1-84BA-4345-BB06-FDA9A0A93F7C}"/>
                  </a:ext>
                </a:extLst>
              </p:cNvPr>
              <p:cNvGrpSpPr/>
              <p:nvPr/>
            </p:nvGrpSpPr>
            <p:grpSpPr>
              <a:xfrm>
                <a:off x="2700241" y="992823"/>
                <a:ext cx="1164490" cy="534065"/>
                <a:chOff x="1122216" y="1365908"/>
                <a:chExt cx="2261063" cy="1036982"/>
              </a:xfrm>
            </p:grpSpPr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849B3629-4941-4E9C-871E-9586DA0EF7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78" t="28989" r="17909" b="35617"/>
                <a:stretch/>
              </p:blipFill>
              <p:spPr>
                <a:xfrm flipH="1">
                  <a:off x="1122216" y="1397074"/>
                  <a:ext cx="2147508" cy="1005816"/>
                </a:xfrm>
                <a:prstGeom prst="rect">
                  <a:avLst/>
                </a:prstGeom>
              </p:spPr>
            </p:pic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9E001282-7B94-49E1-BF9D-D993BBC14314}"/>
                    </a:ext>
                  </a:extLst>
                </p:cNvPr>
                <p:cNvSpPr/>
                <p:nvPr/>
              </p:nvSpPr>
              <p:spPr bwMode="ltGray">
                <a:xfrm>
                  <a:off x="2710972" y="1365908"/>
                  <a:ext cx="672307" cy="330674"/>
                </a:xfrm>
                <a:prstGeom prst="rect">
                  <a:avLst/>
                </a:prstGeom>
                <a:solidFill>
                  <a:srgbClr val="022315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CF27A41-2FAA-4958-84E1-D31F26A548A3}"/>
                  </a:ext>
                </a:extLst>
              </p:cNvPr>
              <p:cNvSpPr txBox="1"/>
              <p:nvPr/>
            </p:nvSpPr>
            <p:spPr>
              <a:xfrm>
                <a:off x="2814026" y="679114"/>
                <a:ext cx="936923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Инженеры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AE3D00-CAEA-4366-AC10-31DFA31B1594}"/>
                </a:ext>
              </a:extLst>
            </p:cNvPr>
            <p:cNvGrpSpPr/>
            <p:nvPr/>
          </p:nvGrpSpPr>
          <p:grpSpPr>
            <a:xfrm>
              <a:off x="10026712" y="679114"/>
              <a:ext cx="1772828" cy="847774"/>
              <a:chOff x="9242061" y="679114"/>
              <a:chExt cx="1772828" cy="847774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E7187C9A-4B45-48EE-940D-637EEA8636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869" r="65845" b="27806"/>
              <a:stretch/>
            </p:blipFill>
            <p:spPr>
              <a:xfrm flipH="1">
                <a:off x="9242061" y="989525"/>
                <a:ext cx="1772828" cy="537363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96568B9-D2C4-4B47-9C72-809EAB4EEA66}"/>
                  </a:ext>
                </a:extLst>
              </p:cNvPr>
              <p:cNvSpPr txBox="1"/>
              <p:nvPr/>
            </p:nvSpPr>
            <p:spPr>
              <a:xfrm>
                <a:off x="9688868" y="679114"/>
                <a:ext cx="879215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Технологи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26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789D42D-62C5-4D41-84BA-E273D7305D74}"/>
              </a:ext>
            </a:extLst>
          </p:cNvPr>
          <p:cNvSpPr/>
          <p:nvPr/>
        </p:nvSpPr>
        <p:spPr bwMode="ltGray">
          <a:xfrm>
            <a:off x="2179064" y="1970317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Дельта-озеро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31D993-8EAF-D34F-B9E9-BFAAEBF192A1}"/>
              </a:ext>
            </a:extLst>
          </p:cNvPr>
          <p:cNvSpPr/>
          <p:nvPr/>
        </p:nvSpPr>
        <p:spPr bwMode="ltGray">
          <a:xfrm>
            <a:off x="2179064" y="2553161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Livy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2B6E0A-BBF1-F94A-8FC7-FE20006F2226}"/>
              </a:ext>
            </a:extLst>
          </p:cNvPr>
          <p:cNvSpPr/>
          <p:nvPr/>
        </p:nvSpPr>
        <p:spPr bwMode="ltGray">
          <a:xfrm>
            <a:off x="2179064" y="3136005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Spark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574C97-3113-E944-B795-97B2661F125F}"/>
              </a:ext>
            </a:extLst>
          </p:cNvPr>
          <p:cNvSpPr/>
          <p:nvPr/>
        </p:nvSpPr>
        <p:spPr bwMode="ltGray">
          <a:xfrm>
            <a:off x="2179064" y="3718849"/>
            <a:ext cx="3200400" cy="400110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Kubernetes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F83A22-7687-473C-B657-AE99D55F2412}"/>
              </a:ext>
            </a:extLst>
          </p:cNvPr>
          <p:cNvSpPr/>
          <p:nvPr/>
        </p:nvSpPr>
        <p:spPr bwMode="ltGray">
          <a:xfrm>
            <a:off x="380998" y="1328553"/>
            <a:ext cx="1600201" cy="3437442"/>
          </a:xfrm>
          <a:prstGeom prst="rect">
            <a:avLst/>
          </a:prstGeom>
          <a:noFill/>
          <a:ln w="28575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Автоматизация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5AF70B-48E8-44A2-81B2-BD96158488C1}"/>
              </a:ext>
            </a:extLst>
          </p:cNvPr>
          <p:cNvSpPr/>
          <p:nvPr/>
        </p:nvSpPr>
        <p:spPr bwMode="ltGray">
          <a:xfrm>
            <a:off x="2179064" y="1328552"/>
            <a:ext cx="9617491" cy="461665"/>
          </a:xfrm>
          <a:prstGeom prst="rect">
            <a:avLst/>
          </a:prstGeom>
          <a:noFill/>
          <a:ln w="28575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Магазин приложений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D57283-0D98-4F1A-BCA8-9833C91CE0E0}"/>
              </a:ext>
            </a:extLst>
          </p:cNvPr>
          <p:cNvSpPr/>
          <p:nvPr/>
        </p:nvSpPr>
        <p:spPr bwMode="ltGray">
          <a:xfrm>
            <a:off x="380998" y="5017746"/>
            <a:ext cx="6327553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DC02F0-547F-410E-AD82-D7100A85C86E}"/>
              </a:ext>
            </a:extLst>
          </p:cNvPr>
          <p:cNvSpPr/>
          <p:nvPr/>
        </p:nvSpPr>
        <p:spPr bwMode="ltGray">
          <a:xfrm>
            <a:off x="6894230" y="5017746"/>
            <a:ext cx="2749425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Облако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DD83C4-ECEB-4029-A40F-F13E1BF6785E}"/>
              </a:ext>
            </a:extLst>
          </p:cNvPr>
          <p:cNvSpPr/>
          <p:nvPr/>
        </p:nvSpPr>
        <p:spPr bwMode="ltGray">
          <a:xfrm>
            <a:off x="9829333" y="5017746"/>
            <a:ext cx="2057867" cy="1078254"/>
          </a:xfrm>
          <a:prstGeom prst="rect">
            <a:avLst/>
          </a:prstGeom>
          <a:noFill/>
          <a:ln w="28575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91440" rIns="91440" bIns="91440" rtlCol="0" anchor="t"/>
          <a:lstStyle/>
          <a:p>
            <a:r>
              <a:rPr lang="ru-RU" dirty="0">
                <a:solidFill>
                  <a:schemeClr val="bg1"/>
                </a:solidFill>
              </a:rPr>
              <a:t>Интеллект вне ЦОД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44549E-55BF-43C2-B95C-803AEAC47C9E}"/>
              </a:ext>
            </a:extLst>
          </p:cNvPr>
          <p:cNvSpPr txBox="1"/>
          <p:nvPr/>
        </p:nvSpPr>
        <p:spPr>
          <a:xfrm>
            <a:off x="756275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FF6735-0E66-4121-B8FA-56D2693035C3}"/>
              </a:ext>
            </a:extLst>
          </p:cNvPr>
          <p:cNvSpPr txBox="1"/>
          <p:nvPr/>
        </p:nvSpPr>
        <p:spPr>
          <a:xfrm>
            <a:off x="10099695" y="5810713"/>
            <a:ext cx="1431610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A924F3-B571-4D92-AF4D-957A811E62A7}"/>
              </a:ext>
            </a:extLst>
          </p:cNvPr>
          <p:cNvSpPr txBox="1"/>
          <p:nvPr/>
        </p:nvSpPr>
        <p:spPr>
          <a:xfrm>
            <a:off x="1796004" y="5807636"/>
            <a:ext cx="349455" cy="27392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NAS</a:t>
            </a:r>
          </a:p>
        </p:txBody>
      </p:sp>
      <p:pic>
        <p:nvPicPr>
          <p:cNvPr id="47" name="Grafika 55">
            <a:extLst>
              <a:ext uri="{FF2B5EF4-FFF2-40B4-BE49-F238E27FC236}">
                <a16:creationId xmlns:a16="http://schemas.microsoft.com/office/drawing/2014/main" id="{E50693BD-09D4-44EB-8FE6-FF6998C43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994" y="5351962"/>
            <a:ext cx="368071" cy="3963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2A95491-96AE-4579-96B2-A133E4088D5F}"/>
              </a:ext>
            </a:extLst>
          </p:cNvPr>
          <p:cNvSpPr txBox="1"/>
          <p:nvPr/>
        </p:nvSpPr>
        <p:spPr>
          <a:xfrm>
            <a:off x="3067506" y="5810713"/>
            <a:ext cx="541816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Озеро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CA86D69-9854-4052-B501-2E3ADFB8654A}"/>
              </a:ext>
            </a:extLst>
          </p:cNvPr>
          <p:cNvSpPr/>
          <p:nvPr/>
        </p:nvSpPr>
        <p:spPr bwMode="ltGray">
          <a:xfrm>
            <a:off x="3035888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492EA0-2FB6-46CD-9568-744BB19423C2}"/>
              </a:ext>
            </a:extLst>
          </p:cNvPr>
          <p:cNvSpPr txBox="1"/>
          <p:nvPr/>
        </p:nvSpPr>
        <p:spPr>
          <a:xfrm>
            <a:off x="4819966" y="5810713"/>
            <a:ext cx="1412374" cy="26776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0" tIns="4572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ru-RU" sz="1600" dirty="0">
                <a:solidFill>
                  <a:schemeClr val="bg1"/>
                </a:solidFill>
              </a:rPr>
              <a:t>Инфраструктура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B099CA-0D69-448B-98BF-B808ADFD5089}"/>
              </a:ext>
            </a:extLst>
          </p:cNvPr>
          <p:cNvSpPr/>
          <p:nvPr/>
        </p:nvSpPr>
        <p:spPr bwMode="ltGray">
          <a:xfrm>
            <a:off x="449776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EAFD54A-52CA-4F9C-B2A0-4F471367525C}"/>
              </a:ext>
            </a:extLst>
          </p:cNvPr>
          <p:cNvSpPr/>
          <p:nvPr/>
        </p:nvSpPr>
        <p:spPr bwMode="ltGray">
          <a:xfrm>
            <a:off x="522362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0B905B-6062-48C1-B186-757A0DC70A0B}"/>
              </a:ext>
            </a:extLst>
          </p:cNvPr>
          <p:cNvSpPr/>
          <p:nvPr/>
        </p:nvSpPr>
        <p:spPr bwMode="ltGray">
          <a:xfrm>
            <a:off x="594949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FA77648-D211-4B62-BAB3-5C3F5F729155}"/>
              </a:ext>
            </a:extLst>
          </p:cNvPr>
          <p:cNvSpPr/>
          <p:nvPr/>
        </p:nvSpPr>
        <p:spPr bwMode="ltGray">
          <a:xfrm>
            <a:off x="7240553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7FEE1A1-D888-4F4E-BB88-8557D55AEC81}"/>
              </a:ext>
            </a:extLst>
          </p:cNvPr>
          <p:cNvSpPr/>
          <p:nvPr/>
        </p:nvSpPr>
        <p:spPr bwMode="ltGray">
          <a:xfrm>
            <a:off x="7966417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4AFE3E-D367-4583-8291-E3EE20A68D72}"/>
              </a:ext>
            </a:extLst>
          </p:cNvPr>
          <p:cNvSpPr/>
          <p:nvPr/>
        </p:nvSpPr>
        <p:spPr bwMode="ltGray">
          <a:xfrm>
            <a:off x="8692281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42E5E3B-2A03-45F0-A46F-84F2AD69BD4F}"/>
              </a:ext>
            </a:extLst>
          </p:cNvPr>
          <p:cNvSpPr/>
          <p:nvPr/>
        </p:nvSpPr>
        <p:spPr bwMode="ltGray">
          <a:xfrm>
            <a:off x="10150042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BE5F546-A6D5-46A7-A84F-1B2C316745C1}"/>
              </a:ext>
            </a:extLst>
          </p:cNvPr>
          <p:cNvSpPr/>
          <p:nvPr/>
        </p:nvSpPr>
        <p:spPr bwMode="ltGray">
          <a:xfrm>
            <a:off x="10875906" y="5426375"/>
            <a:ext cx="605051" cy="247559"/>
          </a:xfrm>
          <a:prstGeom prst="rect">
            <a:avLst/>
          </a:prstGeom>
          <a:noFill/>
          <a:ln w="285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28D512F-FD7D-4CFC-9CAF-0F110C31BEB2}"/>
              </a:ext>
            </a:extLst>
          </p:cNvPr>
          <p:cNvGrpSpPr/>
          <p:nvPr/>
        </p:nvGrpSpPr>
        <p:grpSpPr>
          <a:xfrm>
            <a:off x="1796004" y="264330"/>
            <a:ext cx="10003536" cy="847774"/>
            <a:chOff x="1796004" y="679114"/>
            <a:chExt cx="10003536" cy="847774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547F3C8B-1ADA-423C-845C-C1722B4902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98"/>
            <a:stretch/>
          </p:blipFill>
          <p:spPr>
            <a:xfrm>
              <a:off x="6192039" y="1050021"/>
              <a:ext cx="1211467" cy="476867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F6C18D6-6266-4444-9100-44587D437E63}"/>
                </a:ext>
              </a:extLst>
            </p:cNvPr>
            <p:cNvSpPr txBox="1"/>
            <p:nvPr/>
          </p:nvSpPr>
          <p:spPr>
            <a:xfrm>
              <a:off x="6329698" y="679114"/>
              <a:ext cx="936154" cy="22159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Аналитики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3CE8C01-F77E-4CC1-911C-2FF3E8AE4134}"/>
                </a:ext>
              </a:extLst>
            </p:cNvPr>
            <p:cNvGrpSpPr/>
            <p:nvPr/>
          </p:nvGrpSpPr>
          <p:grpSpPr>
            <a:xfrm>
              <a:off x="1796004" y="679114"/>
              <a:ext cx="1164490" cy="847774"/>
              <a:chOff x="2700241" y="679114"/>
              <a:chExt cx="1164490" cy="847774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4C759D41-F2E7-4F89-83AC-DD535637BE38}"/>
                  </a:ext>
                </a:extLst>
              </p:cNvPr>
              <p:cNvGrpSpPr/>
              <p:nvPr/>
            </p:nvGrpSpPr>
            <p:grpSpPr>
              <a:xfrm>
                <a:off x="2700241" y="992823"/>
                <a:ext cx="1164490" cy="534065"/>
                <a:chOff x="1122216" y="1365908"/>
                <a:chExt cx="2261063" cy="1036982"/>
              </a:xfrm>
            </p:grpSpPr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124F4FDA-306F-4111-A3E0-7CA2C5C7FC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78" t="28989" r="17909" b="35617"/>
                <a:stretch/>
              </p:blipFill>
              <p:spPr>
                <a:xfrm flipH="1">
                  <a:off x="1122216" y="1397074"/>
                  <a:ext cx="2147508" cy="1005816"/>
                </a:xfrm>
                <a:prstGeom prst="rect">
                  <a:avLst/>
                </a:prstGeom>
              </p:spPr>
            </p:pic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4B2B96F-93E0-4843-843B-89CD9375982C}"/>
                    </a:ext>
                  </a:extLst>
                </p:cNvPr>
                <p:cNvSpPr/>
                <p:nvPr/>
              </p:nvSpPr>
              <p:spPr bwMode="ltGray">
                <a:xfrm>
                  <a:off x="2710972" y="1365908"/>
                  <a:ext cx="672307" cy="330674"/>
                </a:xfrm>
                <a:prstGeom prst="rect">
                  <a:avLst/>
                </a:prstGeom>
                <a:solidFill>
                  <a:srgbClr val="022315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3387AE7-F868-4218-B619-CA7B74341F32}"/>
                  </a:ext>
                </a:extLst>
              </p:cNvPr>
              <p:cNvSpPr txBox="1"/>
              <p:nvPr/>
            </p:nvSpPr>
            <p:spPr>
              <a:xfrm>
                <a:off x="2814026" y="679114"/>
                <a:ext cx="936923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Инженеры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E39DEBC-AC65-40FE-A432-8DCB51AD7008}"/>
                </a:ext>
              </a:extLst>
            </p:cNvPr>
            <p:cNvGrpSpPr/>
            <p:nvPr/>
          </p:nvGrpSpPr>
          <p:grpSpPr>
            <a:xfrm>
              <a:off x="10026712" y="679114"/>
              <a:ext cx="1772828" cy="847774"/>
              <a:chOff x="9242061" y="679114"/>
              <a:chExt cx="1772828" cy="847774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B597F8C-C7DD-4E99-9CDA-481FD586E7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869" r="65845" b="27806"/>
              <a:stretch/>
            </p:blipFill>
            <p:spPr>
              <a:xfrm flipH="1">
                <a:off x="9242061" y="989525"/>
                <a:ext cx="1772828" cy="537363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0750AC0-E67C-4E09-A82A-8354232F50B4}"/>
                  </a:ext>
                </a:extLst>
              </p:cNvPr>
              <p:cNvSpPr txBox="1"/>
              <p:nvPr/>
            </p:nvSpPr>
            <p:spPr>
              <a:xfrm>
                <a:off x="9688868" y="679114"/>
                <a:ext cx="879215" cy="221599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</a:pPr>
                <a:r>
                  <a:rPr lang="ru-RU" sz="1600" dirty="0">
                    <a:solidFill>
                      <a:schemeClr val="bg1"/>
                    </a:solidFill>
                  </a:rPr>
                  <a:t>Технологи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77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E Standard 16x9 Black Templat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">
      <a:majorFont>
        <a:latin typeface="MetricHPE Black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57150">
          <a:solidFill>
            <a:schemeClr val="accent1"/>
          </a:solidFill>
        </a:ln>
      </a:spPr>
      <a:bodyPr tIns="91440" bIns="91440"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91440" tIns="91440" rIns="91440" bIns="91440" rtlCol="0" anchor="ctr" anchorCtr="0">
        <a:noAutofit/>
      </a:bodyPr>
      <a:lstStyle>
        <a:defPPr algn="ctr">
          <a:lnSpc>
            <a:spcPct val="90000"/>
          </a:lnSpc>
          <a:spcBef>
            <a:spcPts val="400"/>
          </a:spcBef>
          <a:defRPr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HPE Standard 16x9 Black Template" id="{C22C3192-A93A-4AAC-B1D3-278E416063BF}" vid="{EE8CA267-1D7E-4187-A31B-6CA2AC5EC497}"/>
    </a:ext>
  </a:extLst>
</a:theme>
</file>

<file path=ppt/theme/theme2.xml><?xml version="1.0" encoding="utf-8"?>
<a:theme xmlns:a="http://schemas.openxmlformats.org/drawingml/2006/main" name="Office Them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 Standard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 Standard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HPE Standard 16x9 Black Template</Template>
  <TotalTime>17519</TotalTime>
  <Words>796</Words>
  <Application>Microsoft Office PowerPoint</Application>
  <PresentationFormat>Widescreen</PresentationFormat>
  <Paragraphs>410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MetricHPE Black</vt:lpstr>
      <vt:lpstr>MetricHPE</vt:lpstr>
      <vt:lpstr>Arial</vt:lpstr>
      <vt:lpstr>HPE Standard 16x9 Black Template</vt:lpstr>
      <vt:lpstr>Реализация  Общей Информационной Модели  на основе стека программных решений  HPE Ezmeral</vt:lpstr>
      <vt:lpstr>Общая информационная модель</vt:lpstr>
      <vt:lpstr>Актуальное состояние</vt:lpstr>
      <vt:lpstr>Принципы реализации CIM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Hpe Ezmeral data fabric </vt:lpstr>
      <vt:lpstr>HPE Ezmeral runtime</vt:lpstr>
      <vt:lpstr>HPE Ezmeral Unified Analytics</vt:lpstr>
      <vt:lpstr>PowerPoint Presentation</vt:lpstr>
      <vt:lpstr>Спасибо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HPE Ezmeral Unified Analytics</dc:title>
  <dc:subject>HPE Ezmeral Unified Analytics improves on the current state of the data experience.</dc:subject>
  <dc:creator>joann.stark@hpe.com</dc:creator>
  <cp:keywords>Seismic; a00118475enw; HPE; Ezmeral; DataTap; Unified Analytics; Runtime; Spark; Apache; Data Fabric;</cp:keywords>
  <dc:description/>
  <cp:lastModifiedBy>Tukmakov, Vitaly</cp:lastModifiedBy>
  <cp:revision>253</cp:revision>
  <cp:lastPrinted>2022-02-04T15:09:15Z</cp:lastPrinted>
  <dcterms:created xsi:type="dcterms:W3CDTF">2021-08-20T18:53:27Z</dcterms:created>
  <dcterms:modified xsi:type="dcterms:W3CDTF">2022-02-09T15:23:43Z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2289701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D6.0.7</vt:lpwstr>
  </property>
</Properties>
</file>